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8" r:id="rId2"/>
    <p:sldId id="259" r:id="rId3"/>
    <p:sldId id="349" r:id="rId4"/>
    <p:sldId id="350" r:id="rId5"/>
    <p:sldId id="351" r:id="rId6"/>
    <p:sldId id="352" r:id="rId7"/>
    <p:sldId id="353" r:id="rId8"/>
    <p:sldId id="359" r:id="rId9"/>
    <p:sldId id="360" r:id="rId10"/>
    <p:sldId id="361" r:id="rId11"/>
    <p:sldId id="362" r:id="rId12"/>
    <p:sldId id="363" r:id="rId13"/>
    <p:sldId id="371" r:id="rId14"/>
    <p:sldId id="369" r:id="rId15"/>
    <p:sldId id="370" r:id="rId16"/>
    <p:sldId id="372" r:id="rId17"/>
    <p:sldId id="364" r:id="rId18"/>
    <p:sldId id="345" r:id="rId19"/>
    <p:sldId id="278" r:id="rId20"/>
    <p:sldId id="346" r:id="rId21"/>
    <p:sldId id="348" r:id="rId22"/>
    <p:sldId id="365" r:id="rId23"/>
    <p:sldId id="366" r:id="rId24"/>
    <p:sldId id="367" r:id="rId25"/>
    <p:sldId id="368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BBE5C-AD70-4F40-9C53-87043E7C7E54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CB389-781A-46A6-8B2F-8E79286CBE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790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7A550853-B32C-4537-91A3-E6FB3DA5A7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A225F4-8CCD-4931-8DFC-7F61DF7AC72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FF241321-95F7-42DC-B7DD-F8FD3FB037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56355A43-3D29-4D04-87CA-90203921A5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ea typeface="宋体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>
            <a:extLst>
              <a:ext uri="{FF2B5EF4-FFF2-40B4-BE49-F238E27FC236}">
                <a16:creationId xmlns:a16="http://schemas.microsoft.com/office/drawing/2014/main" id="{08EEF170-E746-4E7B-B946-AB2BC7C42A7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>
            <a:extLst>
              <a:ext uri="{FF2B5EF4-FFF2-40B4-BE49-F238E27FC236}">
                <a16:creationId xmlns:a16="http://schemas.microsoft.com/office/drawing/2014/main" id="{533E480A-8F14-4E24-8406-4663F617C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>
              <a:ea typeface="宋体" charset="0"/>
            </a:endParaRPr>
          </a:p>
        </p:txBody>
      </p:sp>
      <p:sp>
        <p:nvSpPr>
          <p:cNvPr id="23556" name="灯片编号占位符 3">
            <a:extLst>
              <a:ext uri="{FF2B5EF4-FFF2-40B4-BE49-F238E27FC236}">
                <a16:creationId xmlns:a16="http://schemas.microsoft.com/office/drawing/2014/main" id="{B10BBDD3-F806-47E6-954F-1E7FD4961D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BE95B189-45CE-4C40-902F-813D592E7FC4}" type="slidenum">
              <a:rPr lang="en-US" altLang="zh-CN">
                <a:latin typeface="Arial" panose="020B0604020202020204" pitchFamily="34" charset="0"/>
              </a:rPr>
              <a:pPr/>
              <a:t>10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>
            <a:extLst>
              <a:ext uri="{FF2B5EF4-FFF2-40B4-BE49-F238E27FC236}">
                <a16:creationId xmlns:a16="http://schemas.microsoft.com/office/drawing/2014/main" id="{C3D30C0E-ACC7-4115-9FA6-9B2B496AD5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>
            <a:extLst>
              <a:ext uri="{FF2B5EF4-FFF2-40B4-BE49-F238E27FC236}">
                <a16:creationId xmlns:a16="http://schemas.microsoft.com/office/drawing/2014/main" id="{A889B5A0-3B9C-47C1-AC34-1102831DC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>
              <a:ea typeface="宋体" charset="0"/>
            </a:endParaRPr>
          </a:p>
        </p:txBody>
      </p:sp>
      <p:sp>
        <p:nvSpPr>
          <p:cNvPr id="23556" name="灯片编号占位符 3">
            <a:extLst>
              <a:ext uri="{FF2B5EF4-FFF2-40B4-BE49-F238E27FC236}">
                <a16:creationId xmlns:a16="http://schemas.microsoft.com/office/drawing/2014/main" id="{94FD1D2E-DDE2-49CD-A8F9-450610493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D8EC04EE-23E7-4FE5-AC39-E174920C06E8}" type="slidenum">
              <a:rPr lang="en-US" altLang="zh-CN">
                <a:latin typeface="Arial" panose="020B0604020202020204" pitchFamily="34" charset="0"/>
              </a:rPr>
              <a:pPr/>
              <a:t>11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>
            <a:extLst>
              <a:ext uri="{FF2B5EF4-FFF2-40B4-BE49-F238E27FC236}">
                <a16:creationId xmlns:a16="http://schemas.microsoft.com/office/drawing/2014/main" id="{331C59B3-4F8C-4777-BECA-75303E6C4D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>
            <a:extLst>
              <a:ext uri="{FF2B5EF4-FFF2-40B4-BE49-F238E27FC236}">
                <a16:creationId xmlns:a16="http://schemas.microsoft.com/office/drawing/2014/main" id="{09223150-61A3-4BB0-A568-A54E9CD61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>
              <a:ea typeface="宋体" charset="0"/>
            </a:endParaRPr>
          </a:p>
        </p:txBody>
      </p:sp>
      <p:sp>
        <p:nvSpPr>
          <p:cNvPr id="23556" name="灯片编号占位符 3">
            <a:extLst>
              <a:ext uri="{FF2B5EF4-FFF2-40B4-BE49-F238E27FC236}">
                <a16:creationId xmlns:a16="http://schemas.microsoft.com/office/drawing/2014/main" id="{32B2C33E-025B-4FA1-AF51-6821873D48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284AA8E6-75F4-4DE3-8F81-A2FD1DFFD721}" type="slidenum">
              <a:rPr lang="en-US" altLang="zh-CN">
                <a:latin typeface="Arial" panose="020B0604020202020204" pitchFamily="34" charset="0"/>
              </a:rPr>
              <a:pPr/>
              <a:t>12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>
            <a:extLst>
              <a:ext uri="{FF2B5EF4-FFF2-40B4-BE49-F238E27FC236}">
                <a16:creationId xmlns:a16="http://schemas.microsoft.com/office/drawing/2014/main" id="{543F3014-303B-487E-AB88-455BC889685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>
            <a:extLst>
              <a:ext uri="{FF2B5EF4-FFF2-40B4-BE49-F238E27FC236}">
                <a16:creationId xmlns:a16="http://schemas.microsoft.com/office/drawing/2014/main" id="{FFFDA2E2-0788-4C79-AC01-0DEAB6475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>
              <a:ea typeface="宋体" charset="0"/>
            </a:endParaRPr>
          </a:p>
        </p:txBody>
      </p:sp>
      <p:sp>
        <p:nvSpPr>
          <p:cNvPr id="23556" name="灯片编号占位符 3">
            <a:extLst>
              <a:ext uri="{FF2B5EF4-FFF2-40B4-BE49-F238E27FC236}">
                <a16:creationId xmlns:a16="http://schemas.microsoft.com/office/drawing/2014/main" id="{9242BE8C-E6F6-4867-9943-68E3699B14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8199A19-741E-45A5-A63D-BE155B0B2383}" type="slidenum">
              <a:rPr lang="en-US" altLang="zh-CN">
                <a:latin typeface="Arial" panose="020B0604020202020204" pitchFamily="34" charset="0"/>
              </a:rPr>
              <a:pPr/>
              <a:t>17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>
            <a:extLst>
              <a:ext uri="{FF2B5EF4-FFF2-40B4-BE49-F238E27FC236}">
                <a16:creationId xmlns:a16="http://schemas.microsoft.com/office/drawing/2014/main" id="{D89CF8F4-2ACD-42CE-939B-B922279AB86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>
            <a:extLst>
              <a:ext uri="{FF2B5EF4-FFF2-40B4-BE49-F238E27FC236}">
                <a16:creationId xmlns:a16="http://schemas.microsoft.com/office/drawing/2014/main" id="{1B7E9B77-24BF-461B-968D-FBB2FA8B3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>
              <a:ea typeface="宋体" charset="0"/>
            </a:endParaRPr>
          </a:p>
        </p:txBody>
      </p:sp>
      <p:sp>
        <p:nvSpPr>
          <p:cNvPr id="23556" name="灯片编号占位符 3">
            <a:extLst>
              <a:ext uri="{FF2B5EF4-FFF2-40B4-BE49-F238E27FC236}">
                <a16:creationId xmlns:a16="http://schemas.microsoft.com/office/drawing/2014/main" id="{8EA2EF5C-BB1C-4BBE-8B03-EFA06EF595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A201D1F-10C5-40CD-9BDF-FD6749F90FAD}" type="slidenum">
              <a:rPr lang="en-US" altLang="zh-CN">
                <a:latin typeface="Arial" panose="020B0604020202020204" pitchFamily="34" charset="0"/>
              </a:rPr>
              <a:pPr/>
              <a:t>18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>
            <a:extLst>
              <a:ext uri="{FF2B5EF4-FFF2-40B4-BE49-F238E27FC236}">
                <a16:creationId xmlns:a16="http://schemas.microsoft.com/office/drawing/2014/main" id="{E30C8F2C-A7EB-4F83-AC93-B9B1E4CA4CA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>
            <a:extLst>
              <a:ext uri="{FF2B5EF4-FFF2-40B4-BE49-F238E27FC236}">
                <a16:creationId xmlns:a16="http://schemas.microsoft.com/office/drawing/2014/main" id="{C1832279-62EC-44E3-95FC-6C9338D50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>
              <a:ea typeface="宋体" charset="0"/>
            </a:endParaRPr>
          </a:p>
        </p:txBody>
      </p:sp>
      <p:sp>
        <p:nvSpPr>
          <p:cNvPr id="23556" name="灯片编号占位符 3">
            <a:extLst>
              <a:ext uri="{FF2B5EF4-FFF2-40B4-BE49-F238E27FC236}">
                <a16:creationId xmlns:a16="http://schemas.microsoft.com/office/drawing/2014/main" id="{0FE82A6A-2602-4072-BDC8-52B6B71022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2024406-0F2E-404D-B41B-088C15913B25}" type="slidenum">
              <a:rPr lang="en-US" altLang="zh-CN">
                <a:latin typeface="Arial" panose="020B0604020202020204" pitchFamily="34" charset="0"/>
              </a:rPr>
              <a:pPr/>
              <a:t>19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>
            <a:extLst>
              <a:ext uri="{FF2B5EF4-FFF2-40B4-BE49-F238E27FC236}">
                <a16:creationId xmlns:a16="http://schemas.microsoft.com/office/drawing/2014/main" id="{01B1398E-5214-4CF7-9EEA-26516909BA9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>
            <a:extLst>
              <a:ext uri="{FF2B5EF4-FFF2-40B4-BE49-F238E27FC236}">
                <a16:creationId xmlns:a16="http://schemas.microsoft.com/office/drawing/2014/main" id="{08B97148-BD9D-4E7A-AF97-9FB3C1139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>
              <a:ea typeface="宋体" charset="0"/>
            </a:endParaRPr>
          </a:p>
        </p:txBody>
      </p:sp>
      <p:sp>
        <p:nvSpPr>
          <p:cNvPr id="23556" name="灯片编号占位符 3">
            <a:extLst>
              <a:ext uri="{FF2B5EF4-FFF2-40B4-BE49-F238E27FC236}">
                <a16:creationId xmlns:a16="http://schemas.microsoft.com/office/drawing/2014/main" id="{8204463C-9795-4D0C-935E-59EDAF982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5B6B2850-8EB8-4216-B7AB-55110C9EE5B9}" type="slidenum">
              <a:rPr lang="en-US" altLang="zh-CN">
                <a:latin typeface="Arial" panose="020B0604020202020204" pitchFamily="34" charset="0"/>
              </a:rPr>
              <a:pPr/>
              <a:t>20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>
            <a:extLst>
              <a:ext uri="{FF2B5EF4-FFF2-40B4-BE49-F238E27FC236}">
                <a16:creationId xmlns:a16="http://schemas.microsoft.com/office/drawing/2014/main" id="{A118161B-C8B9-4CBD-B40C-3DF46E0E31C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>
            <a:extLst>
              <a:ext uri="{FF2B5EF4-FFF2-40B4-BE49-F238E27FC236}">
                <a16:creationId xmlns:a16="http://schemas.microsoft.com/office/drawing/2014/main" id="{D315797A-E13E-48D3-8FBE-924B54CCA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>
              <a:ea typeface="宋体" charset="0"/>
            </a:endParaRPr>
          </a:p>
        </p:txBody>
      </p:sp>
      <p:sp>
        <p:nvSpPr>
          <p:cNvPr id="23556" name="灯片编号占位符 3">
            <a:extLst>
              <a:ext uri="{FF2B5EF4-FFF2-40B4-BE49-F238E27FC236}">
                <a16:creationId xmlns:a16="http://schemas.microsoft.com/office/drawing/2014/main" id="{80D49DC4-A128-4474-834D-0BF7A0F419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410CE9F4-8093-4E9D-B331-7849EB9D8B3A}" type="slidenum">
              <a:rPr lang="en-US" altLang="zh-CN">
                <a:latin typeface="Arial" panose="020B0604020202020204" pitchFamily="34" charset="0"/>
              </a:rPr>
              <a:pPr/>
              <a:t>21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>
            <a:extLst>
              <a:ext uri="{FF2B5EF4-FFF2-40B4-BE49-F238E27FC236}">
                <a16:creationId xmlns:a16="http://schemas.microsoft.com/office/drawing/2014/main" id="{2F7D9E39-2CD4-4ACF-AF5B-8B4D5B7DB36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>
            <a:extLst>
              <a:ext uri="{FF2B5EF4-FFF2-40B4-BE49-F238E27FC236}">
                <a16:creationId xmlns:a16="http://schemas.microsoft.com/office/drawing/2014/main" id="{EFE876E8-5914-4444-B072-F31505D3A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>
              <a:ea typeface="宋体" charset="0"/>
            </a:endParaRPr>
          </a:p>
        </p:txBody>
      </p:sp>
      <p:sp>
        <p:nvSpPr>
          <p:cNvPr id="23556" name="灯片编号占位符 3">
            <a:extLst>
              <a:ext uri="{FF2B5EF4-FFF2-40B4-BE49-F238E27FC236}">
                <a16:creationId xmlns:a16="http://schemas.microsoft.com/office/drawing/2014/main" id="{891955E6-2C43-4513-AD3D-D81E5E5EBA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732096D-4C40-4A80-AEEA-B93859D00366}" type="slidenum">
              <a:rPr lang="en-US" altLang="zh-CN">
                <a:latin typeface="Arial" panose="020B0604020202020204" pitchFamily="34" charset="0"/>
              </a:rPr>
              <a:pPr/>
              <a:t>22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>
            <a:extLst>
              <a:ext uri="{FF2B5EF4-FFF2-40B4-BE49-F238E27FC236}">
                <a16:creationId xmlns:a16="http://schemas.microsoft.com/office/drawing/2014/main" id="{CEFCEA5F-88D2-4ED3-A257-FA82430C30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>
            <a:extLst>
              <a:ext uri="{FF2B5EF4-FFF2-40B4-BE49-F238E27FC236}">
                <a16:creationId xmlns:a16="http://schemas.microsoft.com/office/drawing/2014/main" id="{AB285DAE-D8FB-4FA4-B118-655046703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>
              <a:ea typeface="宋体" charset="0"/>
            </a:endParaRPr>
          </a:p>
        </p:txBody>
      </p:sp>
      <p:sp>
        <p:nvSpPr>
          <p:cNvPr id="23556" name="灯片编号占位符 3">
            <a:extLst>
              <a:ext uri="{FF2B5EF4-FFF2-40B4-BE49-F238E27FC236}">
                <a16:creationId xmlns:a16="http://schemas.microsoft.com/office/drawing/2014/main" id="{D5096466-E0F6-4B38-9C8E-111873899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D9532F47-98E4-4B15-8A79-4AFACC9C8433}" type="slidenum">
              <a:rPr lang="en-US" altLang="zh-CN">
                <a:latin typeface="Arial" panose="020B0604020202020204" pitchFamily="34" charset="0"/>
              </a:rPr>
              <a:pPr/>
              <a:t>23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>
            <a:extLst>
              <a:ext uri="{FF2B5EF4-FFF2-40B4-BE49-F238E27FC236}">
                <a16:creationId xmlns:a16="http://schemas.microsoft.com/office/drawing/2014/main" id="{EE766892-CF75-4D0F-92B7-65F4ED7F578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>
            <a:extLst>
              <a:ext uri="{FF2B5EF4-FFF2-40B4-BE49-F238E27FC236}">
                <a16:creationId xmlns:a16="http://schemas.microsoft.com/office/drawing/2014/main" id="{BCEB9353-0CF3-446B-81B2-17937F89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>
              <a:ea typeface="宋体" charset="0"/>
            </a:endParaRPr>
          </a:p>
        </p:txBody>
      </p:sp>
      <p:sp>
        <p:nvSpPr>
          <p:cNvPr id="23556" name="灯片编号占位符 3">
            <a:extLst>
              <a:ext uri="{FF2B5EF4-FFF2-40B4-BE49-F238E27FC236}">
                <a16:creationId xmlns:a16="http://schemas.microsoft.com/office/drawing/2014/main" id="{460FC7BB-8BFB-46D8-9476-0FEAD74611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2517AB91-2FAF-439F-A92A-AADD163DDF1E}" type="slidenum">
              <a:rPr lang="en-US" altLang="zh-CN">
                <a:latin typeface="Arial" panose="020B0604020202020204" pitchFamily="34" charset="0"/>
              </a:rPr>
              <a:pPr/>
              <a:t>2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>
            <a:extLst>
              <a:ext uri="{FF2B5EF4-FFF2-40B4-BE49-F238E27FC236}">
                <a16:creationId xmlns:a16="http://schemas.microsoft.com/office/drawing/2014/main" id="{AF0F5D46-E753-4E4E-AB27-6B5621A4977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>
            <a:extLst>
              <a:ext uri="{FF2B5EF4-FFF2-40B4-BE49-F238E27FC236}">
                <a16:creationId xmlns:a16="http://schemas.microsoft.com/office/drawing/2014/main" id="{8BAF7660-408D-4D24-BAB1-94E95343F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>
              <a:ea typeface="宋体" charset="0"/>
            </a:endParaRPr>
          </a:p>
        </p:txBody>
      </p:sp>
      <p:sp>
        <p:nvSpPr>
          <p:cNvPr id="23556" name="灯片编号占位符 3">
            <a:extLst>
              <a:ext uri="{FF2B5EF4-FFF2-40B4-BE49-F238E27FC236}">
                <a16:creationId xmlns:a16="http://schemas.microsoft.com/office/drawing/2014/main" id="{5C53AA2C-6A75-438F-AF21-291246EF6E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4AE8B13A-0D15-40D5-841F-33057E71435B}" type="slidenum">
              <a:rPr lang="en-US" altLang="zh-CN">
                <a:latin typeface="Arial" panose="020B0604020202020204" pitchFamily="34" charset="0"/>
              </a:rPr>
              <a:pPr/>
              <a:t>24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>
            <a:extLst>
              <a:ext uri="{FF2B5EF4-FFF2-40B4-BE49-F238E27FC236}">
                <a16:creationId xmlns:a16="http://schemas.microsoft.com/office/drawing/2014/main" id="{83DA3906-27FE-4EB4-B83E-DA9B6C3ADD0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>
            <a:extLst>
              <a:ext uri="{FF2B5EF4-FFF2-40B4-BE49-F238E27FC236}">
                <a16:creationId xmlns:a16="http://schemas.microsoft.com/office/drawing/2014/main" id="{4BDF9735-B9BD-47E1-B3E8-C7109FD20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>
              <a:ea typeface="宋体" charset="0"/>
            </a:endParaRPr>
          </a:p>
        </p:txBody>
      </p:sp>
      <p:sp>
        <p:nvSpPr>
          <p:cNvPr id="23556" name="灯片编号占位符 3">
            <a:extLst>
              <a:ext uri="{FF2B5EF4-FFF2-40B4-BE49-F238E27FC236}">
                <a16:creationId xmlns:a16="http://schemas.microsoft.com/office/drawing/2014/main" id="{443F3A5E-B64E-46EE-A5E2-ED6CD904D8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E2511700-BA1B-4862-958E-42E6BD397E7A}" type="slidenum">
              <a:rPr lang="en-US" altLang="zh-CN">
                <a:latin typeface="Arial" panose="020B0604020202020204" pitchFamily="34" charset="0"/>
              </a:rPr>
              <a:pPr/>
              <a:t>25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>
            <a:extLst>
              <a:ext uri="{FF2B5EF4-FFF2-40B4-BE49-F238E27FC236}">
                <a16:creationId xmlns:a16="http://schemas.microsoft.com/office/drawing/2014/main" id="{B2956229-087C-449F-B886-CF1F9519DAE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>
            <a:extLst>
              <a:ext uri="{FF2B5EF4-FFF2-40B4-BE49-F238E27FC236}">
                <a16:creationId xmlns:a16="http://schemas.microsoft.com/office/drawing/2014/main" id="{34C7C1A4-96BF-4072-82B3-AE7CCB003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>
              <a:ea typeface="宋体" charset="0"/>
            </a:endParaRPr>
          </a:p>
        </p:txBody>
      </p:sp>
      <p:sp>
        <p:nvSpPr>
          <p:cNvPr id="23556" name="灯片编号占位符 3">
            <a:extLst>
              <a:ext uri="{FF2B5EF4-FFF2-40B4-BE49-F238E27FC236}">
                <a16:creationId xmlns:a16="http://schemas.microsoft.com/office/drawing/2014/main" id="{C1EB7922-7912-48A0-8E74-1F83055D69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2BA99B8C-A026-4656-9673-28EA02CAEBF6}" type="slidenum">
              <a:rPr lang="en-US" altLang="zh-CN">
                <a:latin typeface="Arial" panose="020B0604020202020204" pitchFamily="34" charset="0"/>
              </a:rPr>
              <a:pPr/>
              <a:t>3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>
            <a:extLst>
              <a:ext uri="{FF2B5EF4-FFF2-40B4-BE49-F238E27FC236}">
                <a16:creationId xmlns:a16="http://schemas.microsoft.com/office/drawing/2014/main" id="{1996A8F2-DC4B-479B-A442-A23B814039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>
            <a:extLst>
              <a:ext uri="{FF2B5EF4-FFF2-40B4-BE49-F238E27FC236}">
                <a16:creationId xmlns:a16="http://schemas.microsoft.com/office/drawing/2014/main" id="{E87A9E28-899F-49E6-B063-65451874C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>
              <a:ea typeface="宋体" charset="0"/>
            </a:endParaRPr>
          </a:p>
        </p:txBody>
      </p:sp>
      <p:sp>
        <p:nvSpPr>
          <p:cNvPr id="23556" name="灯片编号占位符 3">
            <a:extLst>
              <a:ext uri="{FF2B5EF4-FFF2-40B4-BE49-F238E27FC236}">
                <a16:creationId xmlns:a16="http://schemas.microsoft.com/office/drawing/2014/main" id="{8DFDD938-29BE-4E29-9C36-93EA15F2D4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E4488816-1B5C-4A51-B533-B84C3B6F0B7B}" type="slidenum">
              <a:rPr lang="en-US" altLang="zh-CN">
                <a:latin typeface="Arial" panose="020B0604020202020204" pitchFamily="34" charset="0"/>
              </a:rPr>
              <a:pPr/>
              <a:t>4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>
            <a:extLst>
              <a:ext uri="{FF2B5EF4-FFF2-40B4-BE49-F238E27FC236}">
                <a16:creationId xmlns:a16="http://schemas.microsoft.com/office/drawing/2014/main" id="{2B2B21F5-5259-467A-A9F1-2DE087D3934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>
            <a:extLst>
              <a:ext uri="{FF2B5EF4-FFF2-40B4-BE49-F238E27FC236}">
                <a16:creationId xmlns:a16="http://schemas.microsoft.com/office/drawing/2014/main" id="{34D0A6BD-53C7-4001-83AC-94267F557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>
              <a:ea typeface="宋体" charset="0"/>
            </a:endParaRPr>
          </a:p>
        </p:txBody>
      </p:sp>
      <p:sp>
        <p:nvSpPr>
          <p:cNvPr id="23556" name="灯片编号占位符 3">
            <a:extLst>
              <a:ext uri="{FF2B5EF4-FFF2-40B4-BE49-F238E27FC236}">
                <a16:creationId xmlns:a16="http://schemas.microsoft.com/office/drawing/2014/main" id="{A97E2056-B1DB-4120-BDB5-F58032BD6A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5BC7B1F-0DD3-4308-AC81-D17358B49046}" type="slidenum">
              <a:rPr lang="en-US" altLang="zh-CN">
                <a:latin typeface="Arial" panose="020B0604020202020204" pitchFamily="34" charset="0"/>
              </a:rPr>
              <a:pPr/>
              <a:t>5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>
            <a:extLst>
              <a:ext uri="{FF2B5EF4-FFF2-40B4-BE49-F238E27FC236}">
                <a16:creationId xmlns:a16="http://schemas.microsoft.com/office/drawing/2014/main" id="{C4221FA1-0EAC-4B27-AF93-8ED6C8D8FA3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>
            <a:extLst>
              <a:ext uri="{FF2B5EF4-FFF2-40B4-BE49-F238E27FC236}">
                <a16:creationId xmlns:a16="http://schemas.microsoft.com/office/drawing/2014/main" id="{23DD37CB-EDB4-474C-A12F-FEA1EE2D6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>
              <a:ea typeface="宋体" charset="0"/>
            </a:endParaRPr>
          </a:p>
        </p:txBody>
      </p:sp>
      <p:sp>
        <p:nvSpPr>
          <p:cNvPr id="23556" name="灯片编号占位符 3">
            <a:extLst>
              <a:ext uri="{FF2B5EF4-FFF2-40B4-BE49-F238E27FC236}">
                <a16:creationId xmlns:a16="http://schemas.microsoft.com/office/drawing/2014/main" id="{AD0E1977-2EBD-45E1-A2C9-CC1CB9B29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A3A07BBC-013D-4605-9355-CE8C640871A2}" type="slidenum">
              <a:rPr lang="en-US" altLang="zh-CN">
                <a:latin typeface="Arial" panose="020B0604020202020204" pitchFamily="34" charset="0"/>
              </a:rPr>
              <a:pPr/>
              <a:t>6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>
            <a:extLst>
              <a:ext uri="{FF2B5EF4-FFF2-40B4-BE49-F238E27FC236}">
                <a16:creationId xmlns:a16="http://schemas.microsoft.com/office/drawing/2014/main" id="{67039485-4006-4281-B912-39B56DD23A6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>
            <a:extLst>
              <a:ext uri="{FF2B5EF4-FFF2-40B4-BE49-F238E27FC236}">
                <a16:creationId xmlns:a16="http://schemas.microsoft.com/office/drawing/2014/main" id="{D4F7C434-7586-4D93-B267-9F375627A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>
              <a:ea typeface="宋体" charset="0"/>
            </a:endParaRPr>
          </a:p>
        </p:txBody>
      </p:sp>
      <p:sp>
        <p:nvSpPr>
          <p:cNvPr id="23556" name="灯片编号占位符 3">
            <a:extLst>
              <a:ext uri="{FF2B5EF4-FFF2-40B4-BE49-F238E27FC236}">
                <a16:creationId xmlns:a16="http://schemas.microsoft.com/office/drawing/2014/main" id="{3A4865BD-71DA-47A8-999C-A911A08915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CE65AD3-C68D-4B20-B651-6AFB4A3E13FE}" type="slidenum">
              <a:rPr lang="en-US" altLang="zh-CN">
                <a:latin typeface="Arial" panose="020B0604020202020204" pitchFamily="34" charset="0"/>
              </a:rPr>
              <a:pPr/>
              <a:t>7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>
            <a:extLst>
              <a:ext uri="{FF2B5EF4-FFF2-40B4-BE49-F238E27FC236}">
                <a16:creationId xmlns:a16="http://schemas.microsoft.com/office/drawing/2014/main" id="{F3DC9240-9AA3-4421-8D31-E389B5E6315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>
            <a:extLst>
              <a:ext uri="{FF2B5EF4-FFF2-40B4-BE49-F238E27FC236}">
                <a16:creationId xmlns:a16="http://schemas.microsoft.com/office/drawing/2014/main" id="{EACE3C62-E779-4910-A1FD-D4C3A1C93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>
              <a:ea typeface="宋体" charset="0"/>
            </a:endParaRPr>
          </a:p>
        </p:txBody>
      </p:sp>
      <p:sp>
        <p:nvSpPr>
          <p:cNvPr id="23556" name="灯片编号占位符 3">
            <a:extLst>
              <a:ext uri="{FF2B5EF4-FFF2-40B4-BE49-F238E27FC236}">
                <a16:creationId xmlns:a16="http://schemas.microsoft.com/office/drawing/2014/main" id="{25CF6B34-1E4A-421D-BB37-AB87431287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4F6CB70-C6BE-45F8-A6B9-A403CB8ACC21}" type="slidenum">
              <a:rPr lang="en-US" altLang="zh-CN">
                <a:latin typeface="Arial" panose="020B0604020202020204" pitchFamily="34" charset="0"/>
              </a:rPr>
              <a:pPr/>
              <a:t>8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>
            <a:extLst>
              <a:ext uri="{FF2B5EF4-FFF2-40B4-BE49-F238E27FC236}">
                <a16:creationId xmlns:a16="http://schemas.microsoft.com/office/drawing/2014/main" id="{FB9737EB-F6EF-44D1-A3C5-93C79BE9F00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>
            <a:extLst>
              <a:ext uri="{FF2B5EF4-FFF2-40B4-BE49-F238E27FC236}">
                <a16:creationId xmlns:a16="http://schemas.microsoft.com/office/drawing/2014/main" id="{0C8D20F7-1C3B-491D-A340-844164375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>
              <a:ea typeface="宋体" charset="0"/>
            </a:endParaRPr>
          </a:p>
        </p:txBody>
      </p:sp>
      <p:sp>
        <p:nvSpPr>
          <p:cNvPr id="23556" name="灯片编号占位符 3">
            <a:extLst>
              <a:ext uri="{FF2B5EF4-FFF2-40B4-BE49-F238E27FC236}">
                <a16:creationId xmlns:a16="http://schemas.microsoft.com/office/drawing/2014/main" id="{7223C483-1DCC-4729-9DFD-B9D02992D1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428C0178-1640-48B0-AED7-79B0C016121C}" type="slidenum">
              <a:rPr lang="en-US" altLang="zh-CN">
                <a:latin typeface="Arial" panose="020B0604020202020204" pitchFamily="34" charset="0"/>
              </a:rPr>
              <a:pPr/>
              <a:t>9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>
            <a:extLst>
              <a:ext uri="{FF2B5EF4-FFF2-40B4-BE49-F238E27FC236}">
                <a16:creationId xmlns:a16="http://schemas.microsoft.com/office/drawing/2014/main" id="{5346B659-FD6B-4522-8923-3C4B0A9AA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35125"/>
            <a:ext cx="3352800" cy="2514600"/>
          </a:xfrm>
          <a:prstGeom prst="ellips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1800">
              <a:latin typeface="Arial" panose="020B0604020202020204" pitchFamily="34" charset="0"/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A05B43D-C5C0-4F15-8EDF-D6CA7EFF9726}"/>
              </a:ext>
            </a:extLst>
          </p:cNvPr>
          <p:cNvSpPr>
            <a:spLocks noChangeArrowheads="1"/>
          </p:cNvSpPr>
          <p:nvPr/>
        </p:nvSpPr>
        <p:spPr bwMode="hidden">
          <a:xfrm>
            <a:off x="0" y="2397125"/>
            <a:ext cx="6299200" cy="1143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C94799E-A0CA-4149-9417-367DC390A7EF}"/>
              </a:ext>
            </a:extLst>
          </p:cNvPr>
          <p:cNvSpPr>
            <a:spLocks noChangeArrowheads="1"/>
          </p:cNvSpPr>
          <p:nvPr/>
        </p:nvSpPr>
        <p:spPr bwMode="hidden">
          <a:xfrm>
            <a:off x="5283200" y="2397125"/>
            <a:ext cx="6299200" cy="11430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pic>
        <p:nvPicPr>
          <p:cNvPr id="7" name="Picture 10" descr="tower">
            <a:extLst>
              <a:ext uri="{FF2B5EF4-FFF2-40B4-BE49-F238E27FC236}">
                <a16:creationId xmlns:a16="http://schemas.microsoft.com/office/drawing/2014/main" id="{AA13E744-E641-4B79-9046-355218A08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785" y="188914"/>
            <a:ext cx="26543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NJU2">
            <a:extLst>
              <a:ext uri="{FF2B5EF4-FFF2-40B4-BE49-F238E27FC236}">
                <a16:creationId xmlns:a16="http://schemas.microsoft.com/office/drawing/2014/main" id="{8761DD48-AF02-44CD-AA18-DB7A34A74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1" y="260351"/>
            <a:ext cx="3071283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5BF1225F-7892-480E-A9C3-59A1E1711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" y="6092826"/>
            <a:ext cx="12156016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A143B433-6849-458C-A012-7B1A12DA3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68414"/>
            <a:ext cx="12156017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944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4078818" y="4149726"/>
            <a:ext cx="6913033" cy="1336675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89449" name="Rectangle 9"/>
          <p:cNvSpPr>
            <a:spLocks noGrp="1" noChangeArrowheads="1"/>
          </p:cNvSpPr>
          <p:nvPr>
            <p:ph type="ctrTitle"/>
          </p:nvPr>
        </p:nvSpPr>
        <p:spPr>
          <a:xfrm>
            <a:off x="1117600" y="2163763"/>
            <a:ext cx="9874251" cy="1600200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33916D2-6693-4C32-92FE-66FD385B32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14401" y="6284913"/>
            <a:ext cx="1725084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B7B53D-C923-445C-8B45-5326152CC564}" type="datetime1">
              <a:rPr lang="zh-CN" altLang="en-US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ECB4B66-DD72-474C-B340-AB9537FD52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927351" y="6202363"/>
            <a:ext cx="6817783" cy="5397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Institute of Computer Software</a:t>
            </a:r>
          </a:p>
          <a:p>
            <a:pPr>
              <a:defRPr/>
            </a:pPr>
            <a:r>
              <a:rPr lang="en-US" altLang="zh-CN"/>
              <a:t>Nanjing University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D1DBBE00-6FBD-40F6-A31A-13BC53F867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669865-7189-4763-B4E6-0802A966142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3419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A9697350-1DB7-41DB-A18B-86940458C1D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9FE392-96EE-4431-B7E4-409D8A090313}" type="datetime1">
              <a:rPr lang="zh-CN" altLang="en-US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90C079B6-59FA-42DF-B5C9-7DA07D0809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Institute of Computer Software</a:t>
            </a:r>
          </a:p>
          <a:p>
            <a:pPr>
              <a:defRPr/>
            </a:pPr>
            <a:r>
              <a:rPr lang="en-US" altLang="zh-CN"/>
              <a:t>Nanjing University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092C41C-3E48-447A-8878-6B5E024546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76EB8B-1A36-49FF-A7B4-72244988AEC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658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67234" y="404813"/>
            <a:ext cx="2713567" cy="5472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4417" y="404813"/>
            <a:ext cx="7939616" cy="5472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380D4CE4-9F6F-4D7D-8B6C-D1F7DF70ED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35A325-133D-4BCD-B007-AE8E7C609653}" type="datetime1">
              <a:rPr lang="zh-CN" altLang="en-US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F1FDA062-AFB5-4AAD-BF7F-085F7BE107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Institute of Computer Software</a:t>
            </a:r>
          </a:p>
          <a:p>
            <a:pPr>
              <a:defRPr/>
            </a:pPr>
            <a:r>
              <a:rPr lang="en-US" altLang="zh-CN"/>
              <a:t>Nanjing University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FF74B12-D46E-4A83-9007-27A9110735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AD78F0-0015-4430-88EC-2770F674DC4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0673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36A688B-1C7D-4C3B-92EE-2304791BF0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EEF33C-BE7B-4CE9-A5ED-5F04E1963100}" type="datetime1">
              <a:rPr lang="zh-CN" altLang="en-US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4E36EC84-7314-4D64-9DC1-B4C29FFC7E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Institute of Computer Software</a:t>
            </a:r>
          </a:p>
          <a:p>
            <a:pPr>
              <a:defRPr/>
            </a:pPr>
            <a:r>
              <a:rPr lang="en-US" altLang="zh-CN"/>
              <a:t>Nanjing University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9A7FD021-B62D-41D3-9BCA-71BC9B8215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FB43ED-2298-4A9D-A9DB-3208CBEAF7D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7743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2D2E3027-414C-40DF-A0F9-429EBF27D2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59B00F-FC35-4023-8164-54189CCD07C4}" type="datetime1">
              <a:rPr lang="zh-CN" altLang="en-US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C8C65CF3-5EDB-47E1-85EE-25D1CE82BF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Institute of Computer Software</a:t>
            </a:r>
          </a:p>
          <a:p>
            <a:pPr>
              <a:defRPr/>
            </a:pPr>
            <a:r>
              <a:rPr lang="en-US" altLang="zh-CN"/>
              <a:t>Nanjing University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1F189637-B3CA-4DC9-B701-DBC27944E1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995B01-A5AD-408B-87D6-E5D08A4D6B2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549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4418" y="1484313"/>
            <a:ext cx="5325533" cy="4392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53152" y="1484313"/>
            <a:ext cx="5327649" cy="4392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6B55866A-5EEB-4715-B68D-411FBA3ECE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D508A9-31C2-4BF6-AB6B-A80E9479FECE}" type="datetime1">
              <a:rPr lang="zh-CN" altLang="en-US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22A9A06A-AAFE-4EE6-AFD6-B76980EEB09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Institute of Computer Software</a:t>
            </a:r>
          </a:p>
          <a:p>
            <a:pPr>
              <a:defRPr/>
            </a:pPr>
            <a:r>
              <a:rPr lang="en-US" altLang="zh-CN"/>
              <a:t>Nanjing University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B2B2438C-3809-41E9-B7EE-1E619BD9E7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A91E6A-DD6C-4320-ACA1-34FAE6A8963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3635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D8310BF-2DEF-42A8-A842-9F794115D7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728CF9-E0F1-4B20-AE48-12FF31278994}" type="datetime1">
              <a:rPr lang="zh-CN" altLang="en-US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6C3E0B95-873F-4EDC-B8DD-29ED649102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Institute of Computer Software</a:t>
            </a:r>
          </a:p>
          <a:p>
            <a:pPr>
              <a:defRPr/>
            </a:pPr>
            <a:r>
              <a:rPr lang="en-US" altLang="zh-CN"/>
              <a:t>Nanjing University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62272D94-3F82-447C-B58B-71CF6E641C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599D8E-69AA-4343-A432-21A8F7BB88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2185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1C9A96D-71F6-4CB9-9A8D-D46277FF93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FC2318-7DD3-49A9-9F92-DF25A5A3FF5A}" type="datetime1">
              <a:rPr lang="zh-CN" altLang="en-US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F46E2703-DE26-4DC8-9B98-CE516E7989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Institute of Computer Software</a:t>
            </a:r>
          </a:p>
          <a:p>
            <a:pPr>
              <a:defRPr/>
            </a:pPr>
            <a:r>
              <a:rPr lang="en-US" altLang="zh-CN"/>
              <a:t>Nanjing University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B749C3E4-5780-49B4-B44D-FE4DA0024B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10D1C8-FC5E-455C-9359-C50684F6F31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5346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BF3E4D96-55B2-4246-98B5-250F7B694B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3AEBCF-F66D-4744-ADEB-9C157646A2C4}" type="datetime1">
              <a:rPr lang="zh-CN" altLang="en-US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0A81D36-9BA5-40E1-A90C-136A6BB3CB6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Institute of Computer Software</a:t>
            </a:r>
          </a:p>
          <a:p>
            <a:pPr>
              <a:defRPr/>
            </a:pPr>
            <a:r>
              <a:rPr lang="en-US" altLang="zh-CN"/>
              <a:t>Nanjing University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54F02D6F-46D9-4C3E-B9A0-D1C85C4D88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55886E-CA81-461F-ACF9-AFDFB53C62C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6131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BCD57E0-CF27-4712-AF91-DDB8562CBF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63A15-7E0F-4815-BAD3-DA31BB03864C}" type="datetime1">
              <a:rPr lang="zh-CN" altLang="en-US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03FFB9D-2EB7-4879-B602-224BFB8809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Institute of Computer Software</a:t>
            </a:r>
          </a:p>
          <a:p>
            <a:pPr>
              <a:defRPr/>
            </a:pPr>
            <a:r>
              <a:rPr lang="en-US" altLang="zh-CN"/>
              <a:t>Nanjing University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F46D737E-5770-43BD-BB31-B32C24B5B8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269E6D-BB1E-4B43-89A0-C30BEB50543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2789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E04D3B3-666E-4977-93E7-185FDEB927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BDCCF-7313-46D4-8352-888CAF9F0AED}" type="datetime1">
              <a:rPr lang="zh-CN" altLang="en-US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698B584D-E575-424C-8665-F668989FB19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Institute of Computer Software</a:t>
            </a:r>
          </a:p>
          <a:p>
            <a:pPr>
              <a:defRPr/>
            </a:pPr>
            <a:r>
              <a:rPr lang="en-US" altLang="zh-CN"/>
              <a:t>Nanjing University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60C169D4-4136-4D30-B043-BEA0849721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08F38F-289D-4322-AE9F-A3DB71B8B66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9682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6682CC9-1270-47B8-A7FC-B1DF01991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25538"/>
            <a:ext cx="2844800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19AE320-DFBB-4424-BEC1-9579371DC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0400" y="1125538"/>
            <a:ext cx="9652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7CE77CB-888A-4B39-81B1-F7D1C9FEB5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390651" y="404813"/>
            <a:ext cx="7488767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13D7A7D-8BBE-4471-B68F-7EE8E9E6CB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8" y="1484313"/>
            <a:ext cx="10856383" cy="43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1030" name="Picture 6" descr="tower">
            <a:extLst>
              <a:ext uri="{FF2B5EF4-FFF2-40B4-BE49-F238E27FC236}">
                <a16:creationId xmlns:a16="http://schemas.microsoft.com/office/drawing/2014/main" id="{54976F0A-018C-485F-9AE6-BEDC22A1F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785" y="188914"/>
            <a:ext cx="26543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8423" name="Rectangle 7">
            <a:extLst>
              <a:ext uri="{FF2B5EF4-FFF2-40B4-BE49-F238E27FC236}">
                <a16:creationId xmlns:a16="http://schemas.microsoft.com/office/drawing/2014/main" id="{6CCEF557-2EE2-4637-A692-C649AEEBB19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14917" y="6284913"/>
            <a:ext cx="172508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60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55146F13-E6FC-4583-BF41-5DB68EC1EE97}" type="datetime1">
              <a:rPr lang="zh-CN" altLang="en-US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188424" name="Rectangle 8">
            <a:extLst>
              <a:ext uri="{FF2B5EF4-FFF2-40B4-BE49-F238E27FC236}">
                <a16:creationId xmlns:a16="http://schemas.microsoft.com/office/drawing/2014/main" id="{6F7B09F2-1F15-4103-87CC-DF19BE85D07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34733" y="6202363"/>
            <a:ext cx="701040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60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 Institute of Computer Software</a:t>
            </a:r>
          </a:p>
          <a:p>
            <a:pPr>
              <a:defRPr/>
            </a:pPr>
            <a:r>
              <a:rPr lang="en-US" altLang="zh-CN"/>
              <a:t>Nanjing University</a:t>
            </a:r>
          </a:p>
        </p:txBody>
      </p:sp>
      <p:sp>
        <p:nvSpPr>
          <p:cNvPr id="188425" name="Rectangle 9">
            <a:extLst>
              <a:ext uri="{FF2B5EF4-FFF2-40B4-BE49-F238E27FC236}">
                <a16:creationId xmlns:a16="http://schemas.microsoft.com/office/drawing/2014/main" id="{7FC0DE2B-CC4E-4053-81EC-04F78FF9B4A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033000" y="6284913"/>
            <a:ext cx="124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latin typeface="Arial" panose="020B0604020202020204" pitchFamily="34" charset="0"/>
              </a:defRPr>
            </a:lvl1pPr>
          </a:lstStyle>
          <a:p>
            <a:fld id="{04419799-91FE-4645-B389-BB280E6A0E09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B705B89-89A2-4440-B6D0-0FF0604EB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" y="6092826"/>
            <a:ext cx="12156016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 descr="校徽">
            <a:extLst>
              <a:ext uri="{FF2B5EF4-FFF2-40B4-BE49-F238E27FC236}">
                <a16:creationId xmlns:a16="http://schemas.microsoft.com/office/drawing/2014/main" id="{0B7917B6-B442-40B2-A923-6BEE3519E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17" y="261939"/>
            <a:ext cx="886883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401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447675" indent="-44767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89000" indent="-439738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¡"/>
        <a:defRPr sz="2400">
          <a:solidFill>
            <a:schemeClr val="tx1"/>
          </a:solidFill>
          <a:latin typeface="+mn-lt"/>
          <a:ea typeface="+mn-ea"/>
        </a:defRPr>
      </a:lvl2pPr>
      <a:lvl3pPr marL="1293813" indent="-4032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3pPr>
      <a:lvl4pPr marL="1681163" indent="-385763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anose="05000000000000000000" pitchFamily="2" charset="2"/>
        <a:buChar char="¡"/>
        <a:defRPr>
          <a:solidFill>
            <a:schemeClr val="tx1"/>
          </a:solidFill>
          <a:latin typeface="+mn-lt"/>
          <a:ea typeface="+mn-ea"/>
        </a:defRPr>
      </a:lvl4pPr>
      <a:lvl5pPr marL="2070100" indent="-3873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5pPr>
      <a:lvl6pPr marL="25273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6pPr>
      <a:lvl7pPr marL="29845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7pPr>
      <a:lvl8pPr marL="34417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8pPr>
      <a:lvl9pPr marL="38989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E1283E-B66A-4205-BEA0-CACEBB28C08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30DAB2B-C197-4106-9CB8-DEB94B7E4070}" type="datetime1">
              <a:rPr lang="zh-CN" altLang="en-US">
                <a:solidFill>
                  <a:srgbClr val="292929"/>
                </a:solidFill>
                <a:latin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2020/11/27</a:t>
            </a:fld>
            <a:endParaRPr lang="en-US" altLang="zh-CN" dirty="0">
              <a:solidFill>
                <a:srgbClr val="292929"/>
              </a:solidFill>
              <a:latin typeface="Arial"/>
            </a:endParaRPr>
          </a:p>
        </p:txBody>
      </p:sp>
      <p:sp>
        <p:nvSpPr>
          <p:cNvPr id="3075" name="Rectangle 5">
            <a:extLst>
              <a:ext uri="{FF2B5EF4-FFF2-40B4-BE49-F238E27FC236}">
                <a16:creationId xmlns:a16="http://schemas.microsoft.com/office/drawing/2014/main" id="{FB9B5CCC-F215-4BC3-96A2-D423E4F058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¡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3BA82693-9841-4CBF-86AB-3D6AF75E0485}" type="slidenum">
              <a:rPr lang="en-US" altLang="zh-CN" sz="1600">
                <a:solidFill>
                  <a:srgbClr val="292929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</a:t>
            </a:fld>
            <a:endParaRPr lang="en-US" altLang="zh-CN" sz="1600">
              <a:solidFill>
                <a:srgbClr val="292929"/>
              </a:solidFill>
            </a:endParaRPr>
          </a:p>
        </p:txBody>
      </p:sp>
      <p:sp>
        <p:nvSpPr>
          <p:cNvPr id="3076" name="Rectangle 2">
            <a:extLst>
              <a:ext uri="{FF2B5EF4-FFF2-40B4-BE49-F238E27FC236}">
                <a16:creationId xmlns:a16="http://schemas.microsoft.com/office/drawing/2014/main" id="{03ADF7E1-CE3B-4F41-8455-2220868BF16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1989138"/>
            <a:ext cx="7702550" cy="1897062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br>
              <a:rPr lang="zh-CN" altLang="en-US" sz="3400" b="1" dirty="0"/>
            </a:br>
            <a:r>
              <a:rPr lang="zh-CN" altLang="en-US" sz="3400" b="1" dirty="0"/>
              <a:t>离散数学期中习题课</a:t>
            </a:r>
            <a:endParaRPr lang="zh-CN" altLang="zh-CN" sz="3400" b="1" dirty="0"/>
          </a:p>
        </p:txBody>
      </p:sp>
      <p:sp>
        <p:nvSpPr>
          <p:cNvPr id="3077" name="Rectangle 3">
            <a:extLst>
              <a:ext uri="{FF2B5EF4-FFF2-40B4-BE49-F238E27FC236}">
                <a16:creationId xmlns:a16="http://schemas.microsoft.com/office/drawing/2014/main" id="{CB7E1013-9589-43D1-97E0-2C89D663C4C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311900" y="4581525"/>
            <a:ext cx="4356100" cy="1195388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buFont typeface="Wingdings" charset="2"/>
              <a:buNone/>
              <a:defRPr/>
            </a:pPr>
            <a:endParaRPr lang="en-US" altLang="zh-CN" sz="2400" b="1">
              <a:solidFill>
                <a:schemeClr val="tx2"/>
              </a:solidFill>
            </a:endParaRPr>
          </a:p>
          <a:p>
            <a:pPr eaLnBrk="1" hangingPunct="1">
              <a:buFont typeface="Wingdings" charset="2"/>
              <a:buNone/>
              <a:defRPr/>
            </a:pPr>
            <a:endParaRPr lang="en-US" altLang="zh-CN" sz="3200" b="1">
              <a:solidFill>
                <a:schemeClr val="tx2"/>
              </a:solidFill>
            </a:endParaRPr>
          </a:p>
          <a:p>
            <a:pPr eaLnBrk="1" hangingPunct="1">
              <a:buFont typeface="Wingdings" charset="2"/>
              <a:buNone/>
              <a:defRPr/>
            </a:pPr>
            <a:endParaRPr lang="en-US" altLang="zh-CN" sz="3200"/>
          </a:p>
        </p:txBody>
      </p:sp>
      <p:sp>
        <p:nvSpPr>
          <p:cNvPr id="14341" name="文本框 1">
            <a:extLst>
              <a:ext uri="{FF2B5EF4-FFF2-40B4-BE49-F238E27FC236}">
                <a16:creationId xmlns:a16="http://schemas.microsoft.com/office/drawing/2014/main" id="{A09268AE-968D-4531-8318-5D893A12F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9600" y="4292601"/>
            <a:ext cx="33156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292929"/>
                </a:solidFill>
              </a:rPr>
              <a:t>助教：郑钦城 赵浩林 王斌 </a:t>
            </a:r>
            <a:endParaRPr lang="en-US" altLang="zh-CN" dirty="0">
              <a:solidFill>
                <a:srgbClr val="292929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solidFill>
                <a:srgbClr val="29292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7510366-8235-4ACE-A1A9-D1BE6D16361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8286FBDC-6BC6-4378-83C2-15FA6213D4E6}" type="datetime1">
              <a:rPr lang="zh-CN" altLang="en-US" smtClean="0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4099" name="灯片编号占位符 2">
            <a:extLst>
              <a:ext uri="{FF2B5EF4-FFF2-40B4-BE49-F238E27FC236}">
                <a16:creationId xmlns:a16="http://schemas.microsoft.com/office/drawing/2014/main" id="{695AB37B-8B10-421C-9021-BF986FA1D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46D837FB-950D-4F66-9591-AAA69AB41BCE}" type="slidenum">
              <a:rPr lang="en-US" altLang="zh-CN">
                <a:latin typeface="Arial" panose="020B0604020202020204" pitchFamily="34" charset="0"/>
              </a:rPr>
              <a:pPr/>
              <a:t>10</a:t>
            </a:fld>
            <a:endParaRPr lang="en-US" altLang="zh-CN">
              <a:latin typeface="Arial" panose="020B0604020202020204" pitchFamily="34" charset="0"/>
            </a:endParaRPr>
          </a:p>
        </p:txBody>
      </p:sp>
      <p:pic>
        <p:nvPicPr>
          <p:cNvPr id="43012" name="图片 2">
            <a:extLst>
              <a:ext uri="{FF2B5EF4-FFF2-40B4-BE49-F238E27FC236}">
                <a16:creationId xmlns:a16="http://schemas.microsoft.com/office/drawing/2014/main" id="{2CDCDFE2-7E0D-42FD-8FD4-C72AAEC7D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82" y="39147"/>
            <a:ext cx="5581636" cy="6818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3">
            <a:extLst>
              <a:ext uri="{FF2B5EF4-FFF2-40B4-BE49-F238E27FC236}">
                <a16:creationId xmlns:a16="http://schemas.microsoft.com/office/drawing/2014/main" id="{FEB4B2FB-E96C-4C92-B10C-66D8D5C14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533931"/>
            <a:ext cx="52016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/>
              <a:t>2018</a:t>
            </a:r>
            <a:r>
              <a:rPr lang="zh-CN" altLang="en-US" sz="3600" b="1" dirty="0"/>
              <a:t>期中考试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BA1EC4A-E067-439B-8726-086BE427580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8286FBDC-6BC6-4378-83C2-15FA6213D4E6}" type="datetime1">
              <a:rPr lang="zh-CN" altLang="en-US" smtClean="0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4099" name="灯片编号占位符 2">
            <a:extLst>
              <a:ext uri="{FF2B5EF4-FFF2-40B4-BE49-F238E27FC236}">
                <a16:creationId xmlns:a16="http://schemas.microsoft.com/office/drawing/2014/main" id="{EA71B432-6D98-4835-858D-1ACFA229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B1B9097B-A467-4863-898F-465F7661F709}" type="slidenum">
              <a:rPr lang="en-US" altLang="zh-CN">
                <a:latin typeface="Arial" panose="020B0604020202020204" pitchFamily="34" charset="0"/>
              </a:rPr>
              <a:pPr/>
              <a:t>11</a:t>
            </a:fld>
            <a:endParaRPr lang="en-US" altLang="zh-CN">
              <a:latin typeface="Arial" panose="020B0604020202020204" pitchFamily="34" charset="0"/>
            </a:endParaRPr>
          </a:p>
        </p:txBody>
      </p:sp>
      <p:pic>
        <p:nvPicPr>
          <p:cNvPr id="45060" name="图片 2">
            <a:extLst>
              <a:ext uri="{FF2B5EF4-FFF2-40B4-BE49-F238E27FC236}">
                <a16:creationId xmlns:a16="http://schemas.microsoft.com/office/drawing/2014/main" id="{986E666D-083E-4636-A30A-4B114E992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88" y="1329592"/>
            <a:ext cx="9709607" cy="4700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3">
            <a:extLst>
              <a:ext uri="{FF2B5EF4-FFF2-40B4-BE49-F238E27FC236}">
                <a16:creationId xmlns:a16="http://schemas.microsoft.com/office/drawing/2014/main" id="{4A78570B-2D5B-42F5-82C0-6D85D9093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2301" y="272257"/>
            <a:ext cx="52016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/>
              <a:t>2018</a:t>
            </a:r>
            <a:r>
              <a:rPr lang="zh-CN" altLang="en-US" sz="3600" b="1" dirty="0"/>
              <a:t>期中考试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876DE6-F268-4ADF-B236-C57E6CC30B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8286FBDC-6BC6-4378-83C2-15FA6213D4E6}" type="datetime1">
              <a:rPr lang="zh-CN" altLang="en-US" smtClean="0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4099" name="灯片编号占位符 2">
            <a:extLst>
              <a:ext uri="{FF2B5EF4-FFF2-40B4-BE49-F238E27FC236}">
                <a16:creationId xmlns:a16="http://schemas.microsoft.com/office/drawing/2014/main" id="{2D10601F-37F4-4294-9A36-4C261CF37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170865E-A26D-410F-8C3A-5DB49E8951F5}" type="slidenum">
              <a:rPr lang="en-US" altLang="zh-CN">
                <a:latin typeface="Arial" panose="020B0604020202020204" pitchFamily="34" charset="0"/>
              </a:rPr>
              <a:pPr/>
              <a:t>12</a:t>
            </a:fld>
            <a:endParaRPr lang="en-US" altLang="zh-CN">
              <a:latin typeface="Arial" panose="020B0604020202020204" pitchFamily="34" charset="0"/>
            </a:endParaRPr>
          </a:p>
        </p:txBody>
      </p:sp>
      <p:pic>
        <p:nvPicPr>
          <p:cNvPr id="47108" name="图片 2">
            <a:extLst>
              <a:ext uri="{FF2B5EF4-FFF2-40B4-BE49-F238E27FC236}">
                <a16:creationId xmlns:a16="http://schemas.microsoft.com/office/drawing/2014/main" id="{A169B574-614E-457A-93E1-0CCBE7246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395" y="334407"/>
            <a:ext cx="8236836" cy="653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3">
            <a:extLst>
              <a:ext uri="{FF2B5EF4-FFF2-40B4-BE49-F238E27FC236}">
                <a16:creationId xmlns:a16="http://schemas.microsoft.com/office/drawing/2014/main" id="{DEB1973C-9CA6-4125-BB28-53E422CCD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045" y="115887"/>
            <a:ext cx="52016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/>
              <a:t>2018</a:t>
            </a:r>
            <a:r>
              <a:rPr lang="zh-CN" altLang="en-US" sz="3600" b="1" dirty="0"/>
              <a:t>期中考试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BDC52A-88E7-4482-8967-8AB8C3BCE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3AEBCF-F66D-4744-ADEB-9C157646A2C4}" type="datetime1">
              <a:rPr lang="zh-CN" altLang="en-US" smtClean="0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6BAEA4-3980-4E6E-B136-F9CB90D22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5886E-CA81-461F-ACF9-AFDFB53C62CA}" type="slidenum">
              <a:rPr lang="en-US" altLang="zh-CN" smtClean="0"/>
              <a:pPr/>
              <a:t>13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F36298-FFCA-4EC9-BD01-787AA16B3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73" y="1504773"/>
            <a:ext cx="8548884" cy="4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30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836C4CE-9666-402F-9173-015140504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3AEBCF-F66D-4744-ADEB-9C157646A2C4}" type="datetime1">
              <a:rPr lang="zh-CN" altLang="en-US" smtClean="0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272B65-6472-4A56-8987-9FD9AA7A3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5886E-CA81-461F-ACF9-AFDFB53C62CA}" type="slidenum">
              <a:rPr lang="en-US" altLang="zh-CN" smtClean="0"/>
              <a:pPr/>
              <a:t>14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0992F4-9FE2-4217-81D7-F11023D2D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48" y="358219"/>
            <a:ext cx="8436027" cy="566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51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4AE0AA4-8512-4FD3-8BD0-F26E909ED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3AEBCF-F66D-4744-ADEB-9C157646A2C4}" type="datetime1">
              <a:rPr lang="zh-CN" altLang="en-US" smtClean="0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392B522-22D1-489A-9BC9-2CA4416A1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5886E-CA81-461F-ACF9-AFDFB53C62CA}" type="slidenum">
              <a:rPr lang="en-US" altLang="zh-CN" smtClean="0"/>
              <a:pPr/>
              <a:t>15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8AE3DD-87B0-4646-BCDD-148C35E64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429" y="483615"/>
            <a:ext cx="8093141" cy="589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43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FC29459-BF2D-4307-9D2A-AE98A4C5E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3AEBCF-F66D-4744-ADEB-9C157646A2C4}" type="datetime1">
              <a:rPr lang="zh-CN" altLang="en-US" smtClean="0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88B523A-4C03-4C59-A752-A853B07FF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5886E-CA81-461F-ACF9-AFDFB53C62CA}" type="slidenum">
              <a:rPr lang="en-US" altLang="zh-CN" smtClean="0"/>
              <a:pPr/>
              <a:t>16</a:t>
            </a:fld>
            <a:endParaRPr lang="en-US" altLang="zh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5DB47C-C3DB-4A3A-8D20-E2C178B2B720}"/>
              </a:ext>
            </a:extLst>
          </p:cNvPr>
          <p:cNvSpPr txBox="1"/>
          <p:nvPr/>
        </p:nvSpPr>
        <p:spPr>
          <a:xfrm>
            <a:off x="612742" y="1228397"/>
            <a:ext cx="942025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</a:t>
            </a:r>
            <a:r>
              <a:rPr lang="zh-CN" altLang="en-US" sz="2800" dirty="0"/>
              <a:t>、命题逻辑</a:t>
            </a:r>
            <a:endParaRPr lang="en-US" altLang="zh-CN" sz="2800" dirty="0"/>
          </a:p>
          <a:p>
            <a:r>
              <a:rPr lang="en-US" altLang="zh-CN" sz="2800" dirty="0"/>
              <a:t>2</a:t>
            </a:r>
            <a:r>
              <a:rPr lang="zh-CN" altLang="en-US" sz="2800" dirty="0"/>
              <a:t>、集合论</a:t>
            </a:r>
            <a:endParaRPr lang="en-US" altLang="zh-CN" sz="2800" dirty="0"/>
          </a:p>
          <a:p>
            <a:r>
              <a:rPr lang="en-US" altLang="zh-CN" sz="2800" dirty="0"/>
              <a:t>3</a:t>
            </a:r>
            <a:r>
              <a:rPr lang="zh-CN" altLang="en-US" sz="2800" dirty="0"/>
              <a:t>、集合的势（函数：单射、满射、双射）</a:t>
            </a:r>
            <a:endParaRPr lang="en-US" altLang="zh-CN" sz="2800" dirty="0"/>
          </a:p>
          <a:p>
            <a:r>
              <a:rPr lang="en-US" altLang="zh-CN" sz="2800" dirty="0"/>
              <a:t>4</a:t>
            </a:r>
            <a:r>
              <a:rPr lang="zh-CN" altLang="en-US" sz="2800" dirty="0"/>
              <a:t>、关系</a:t>
            </a:r>
            <a:endParaRPr lang="en-US" altLang="zh-CN" sz="2800" dirty="0"/>
          </a:p>
          <a:p>
            <a:r>
              <a:rPr lang="en-US" altLang="zh-CN" sz="2800" dirty="0"/>
              <a:t>5</a:t>
            </a:r>
            <a:r>
              <a:rPr lang="zh-CN" altLang="en-US" sz="2800" dirty="0"/>
              <a:t>、代数系统</a:t>
            </a:r>
            <a:endParaRPr lang="en-US" altLang="zh-CN" sz="2800" dirty="0"/>
          </a:p>
          <a:p>
            <a:r>
              <a:rPr lang="en-US" altLang="zh-CN" sz="2800" dirty="0"/>
              <a:t>6</a:t>
            </a:r>
            <a:r>
              <a:rPr lang="zh-CN" altLang="en-US" sz="2800" dirty="0"/>
              <a:t>、半群、含幺群、群、</a:t>
            </a:r>
            <a:r>
              <a:rPr lang="en-US" altLang="zh-CN" sz="2800" dirty="0" err="1"/>
              <a:t>abel</a:t>
            </a:r>
            <a:r>
              <a:rPr lang="zh-CN" altLang="en-US" sz="2800" dirty="0"/>
              <a:t>群、子群</a:t>
            </a:r>
            <a:endParaRPr lang="en-US" altLang="zh-CN" sz="2800" dirty="0"/>
          </a:p>
          <a:p>
            <a:r>
              <a:rPr lang="zh-CN" altLang="en-US" sz="2800" dirty="0"/>
              <a:t>证明题方法：</a:t>
            </a:r>
            <a:endParaRPr lang="en-US" altLang="zh-CN" sz="2800" dirty="0"/>
          </a:p>
          <a:p>
            <a:r>
              <a:rPr lang="en-US" altLang="zh-CN" sz="2800" dirty="0"/>
              <a:t>1</a:t>
            </a:r>
            <a:r>
              <a:rPr lang="zh-CN" altLang="en-US" sz="2800" dirty="0"/>
              <a:t>、根据定义</a:t>
            </a:r>
            <a:endParaRPr lang="en-US" altLang="zh-CN" sz="2800" dirty="0"/>
          </a:p>
          <a:p>
            <a:r>
              <a:rPr lang="en-US" altLang="zh-CN" sz="2800" dirty="0"/>
              <a:t>2</a:t>
            </a:r>
            <a:r>
              <a:rPr lang="zh-CN" altLang="en-US" sz="2800" dirty="0"/>
              <a:t>、反证法</a:t>
            </a:r>
            <a:endParaRPr lang="en-US" altLang="zh-CN" sz="2800" dirty="0"/>
          </a:p>
          <a:p>
            <a:r>
              <a:rPr lang="en-US" altLang="zh-CN" sz="2800" dirty="0"/>
              <a:t>3</a:t>
            </a:r>
            <a:r>
              <a:rPr lang="zh-CN" altLang="en-US" sz="2800" dirty="0"/>
              <a:t>、用牛逼的公理（不建议用）</a:t>
            </a:r>
          </a:p>
        </p:txBody>
      </p:sp>
    </p:spTree>
    <p:extLst>
      <p:ext uri="{BB962C8B-B14F-4D97-AF65-F5344CB8AC3E}">
        <p14:creationId xmlns:p14="http://schemas.microsoft.com/office/powerpoint/2010/main" val="248796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C85527-5E99-4290-B82C-82FD5F05671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8286FBDC-6BC6-4378-83C2-15FA6213D4E6}" type="datetime1">
              <a:rPr lang="zh-CN" altLang="en-US" smtClean="0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4099" name="灯片编号占位符 2">
            <a:extLst>
              <a:ext uri="{FF2B5EF4-FFF2-40B4-BE49-F238E27FC236}">
                <a16:creationId xmlns:a16="http://schemas.microsoft.com/office/drawing/2014/main" id="{C2CB686D-1292-4123-B963-69CF60D6F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B91EE928-B5B6-42A1-8DB4-F1282B3D642F}" type="slidenum">
              <a:rPr lang="en-US" altLang="zh-CN">
                <a:latin typeface="Arial" panose="020B0604020202020204" pitchFamily="34" charset="0"/>
              </a:rPr>
              <a:pPr/>
              <a:t>17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6387" name="文本框 3">
            <a:extLst>
              <a:ext uri="{FF2B5EF4-FFF2-40B4-BE49-F238E27FC236}">
                <a16:creationId xmlns:a16="http://schemas.microsoft.com/office/drawing/2014/main" id="{B19A80BE-F900-424D-B774-778772782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9" y="333375"/>
            <a:ext cx="388937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/>
              <a:t>Problem</a:t>
            </a:r>
            <a:r>
              <a:rPr lang="zh-CN" altLang="en-US" sz="4400" b="1"/>
              <a:t> </a:t>
            </a:r>
            <a:r>
              <a:rPr lang="en-US" altLang="zh-CN" sz="4400" b="1"/>
              <a:t>1</a:t>
            </a:r>
            <a:endParaRPr lang="zh-CN" altLang="en-US" sz="4400" b="1"/>
          </a:p>
        </p:txBody>
      </p:sp>
      <p:pic>
        <p:nvPicPr>
          <p:cNvPr id="16388" name="图片 2">
            <a:extLst>
              <a:ext uri="{FF2B5EF4-FFF2-40B4-BE49-F238E27FC236}">
                <a16:creationId xmlns:a16="http://schemas.microsoft.com/office/drawing/2014/main" id="{5E3938E7-C7CB-4999-A1DA-169D78D63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412875"/>
            <a:ext cx="88265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图片 3">
            <a:extLst>
              <a:ext uri="{FF2B5EF4-FFF2-40B4-BE49-F238E27FC236}">
                <a16:creationId xmlns:a16="http://schemas.microsoft.com/office/drawing/2014/main" id="{8FC37BA0-0DA1-410A-9BF5-C6D88D2F0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2644775"/>
            <a:ext cx="8151812" cy="331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5AD9C38-42BC-4451-816C-BDBEEFCF2C6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8286FBDC-6BC6-4378-83C2-15FA6213D4E6}" type="datetime1">
              <a:rPr lang="zh-CN" altLang="en-US" smtClean="0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4099" name="灯片编号占位符 2">
            <a:extLst>
              <a:ext uri="{FF2B5EF4-FFF2-40B4-BE49-F238E27FC236}">
                <a16:creationId xmlns:a16="http://schemas.microsoft.com/office/drawing/2014/main" id="{2282AFC2-7419-45C3-902D-3693F2675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2A9E9E43-2E0B-466C-AC71-7B242B42AF8C}" type="slidenum">
              <a:rPr lang="en-US" altLang="zh-CN">
                <a:latin typeface="Arial" panose="020B0604020202020204" pitchFamily="34" charset="0"/>
              </a:rPr>
              <a:pPr/>
              <a:t>18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8435" name="文本框 3">
            <a:extLst>
              <a:ext uri="{FF2B5EF4-FFF2-40B4-BE49-F238E27FC236}">
                <a16:creationId xmlns:a16="http://schemas.microsoft.com/office/drawing/2014/main" id="{03930C9A-7A1E-4DB0-AF0C-9C3CCB697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9" y="333375"/>
            <a:ext cx="388937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/>
              <a:t>Problem</a:t>
            </a:r>
            <a:r>
              <a:rPr lang="zh-CN" altLang="en-US" sz="4400" b="1"/>
              <a:t> </a:t>
            </a:r>
            <a:r>
              <a:rPr lang="en-US" altLang="zh-CN" sz="4400" b="1"/>
              <a:t>1</a:t>
            </a:r>
            <a:endParaRPr lang="zh-CN" altLang="en-US" sz="4400" b="1"/>
          </a:p>
        </p:txBody>
      </p:sp>
      <p:pic>
        <p:nvPicPr>
          <p:cNvPr id="18436" name="图片 4">
            <a:extLst>
              <a:ext uri="{FF2B5EF4-FFF2-40B4-BE49-F238E27FC236}">
                <a16:creationId xmlns:a16="http://schemas.microsoft.com/office/drawing/2014/main" id="{5D6BFEE9-7E63-46BE-8BF2-3F758763A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1628775"/>
            <a:ext cx="9144000" cy="323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C91E78-7C13-44E6-AAB1-B49D624D75B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8286FBDC-6BC6-4378-83C2-15FA6213D4E6}" type="datetime1">
              <a:rPr lang="zh-CN" altLang="en-US" smtClean="0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4099" name="灯片编号占位符 2">
            <a:extLst>
              <a:ext uri="{FF2B5EF4-FFF2-40B4-BE49-F238E27FC236}">
                <a16:creationId xmlns:a16="http://schemas.microsoft.com/office/drawing/2014/main" id="{437C94C3-6796-43E6-ADA2-E39B24A81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01B57D6-C181-402F-9583-8F9AB6B6A12C}" type="slidenum">
              <a:rPr lang="en-US" altLang="zh-CN">
                <a:latin typeface="Arial" panose="020B0604020202020204" pitchFamily="34" charset="0"/>
              </a:rPr>
              <a:pPr/>
              <a:t>19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0483" name="文本框 3">
            <a:extLst>
              <a:ext uri="{FF2B5EF4-FFF2-40B4-BE49-F238E27FC236}">
                <a16:creationId xmlns:a16="http://schemas.microsoft.com/office/drawing/2014/main" id="{95551B49-F51F-4CD6-A91B-6502BB4F1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9" y="333375"/>
            <a:ext cx="388937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/>
              <a:t>Problem 2</a:t>
            </a:r>
            <a:endParaRPr lang="zh-CN" altLang="en-US" sz="4400" b="1"/>
          </a:p>
        </p:txBody>
      </p:sp>
      <p:pic>
        <p:nvPicPr>
          <p:cNvPr id="20484" name="图片 2">
            <a:extLst>
              <a:ext uri="{FF2B5EF4-FFF2-40B4-BE49-F238E27FC236}">
                <a16:creationId xmlns:a16="http://schemas.microsoft.com/office/drawing/2014/main" id="{F36B8668-3E67-4C31-9F42-9A12B45C5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73239"/>
            <a:ext cx="9144000" cy="228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图片 3">
            <a:extLst>
              <a:ext uri="{FF2B5EF4-FFF2-40B4-BE49-F238E27FC236}">
                <a16:creationId xmlns:a16="http://schemas.microsoft.com/office/drawing/2014/main" id="{A97B9477-F0A5-4691-BC24-D767FBDDF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960814"/>
            <a:ext cx="9144000" cy="152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E9798EA-8D17-4C37-918E-13A810CDACAD}"/>
              </a:ext>
            </a:extLst>
          </p:cNvPr>
          <p:cNvSpPr/>
          <p:nvPr/>
        </p:nvSpPr>
        <p:spPr bwMode="auto">
          <a:xfrm>
            <a:off x="1524000" y="2381218"/>
            <a:ext cx="9653047" cy="33465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01E795-25A1-4502-8479-6B596D61EB9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8286FBDC-6BC6-4378-83C2-15FA6213D4E6}" type="datetime1">
              <a:rPr lang="zh-CN" altLang="en-US" smtClean="0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4099" name="灯片编号占位符 2">
            <a:extLst>
              <a:ext uri="{FF2B5EF4-FFF2-40B4-BE49-F238E27FC236}">
                <a16:creationId xmlns:a16="http://schemas.microsoft.com/office/drawing/2014/main" id="{8FAF8DD1-7AE6-4EA0-ACEF-CA5AF310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17C2581-DB5B-4A2D-BD96-EC84009F6C33}" type="slidenum">
              <a:rPr lang="en-US" altLang="zh-CN">
                <a:latin typeface="Arial" panose="020B0604020202020204" pitchFamily="34" charset="0"/>
              </a:rPr>
              <a:pPr/>
              <a:t>2</a:t>
            </a:fld>
            <a:endParaRPr lang="en-US" altLang="zh-CN">
              <a:latin typeface="Arial" panose="020B0604020202020204" pitchFamily="34" charset="0"/>
            </a:endParaRPr>
          </a:p>
        </p:txBody>
      </p:sp>
      <p:pic>
        <p:nvPicPr>
          <p:cNvPr id="16388" name="图片 2">
            <a:extLst>
              <a:ext uri="{FF2B5EF4-FFF2-40B4-BE49-F238E27FC236}">
                <a16:creationId xmlns:a16="http://schemas.microsoft.com/office/drawing/2014/main" id="{6B1D150D-0C3B-4ADF-B8C9-FFB3495E2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649" y="0"/>
            <a:ext cx="6055321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3">
            <a:extLst>
              <a:ext uri="{FF2B5EF4-FFF2-40B4-BE49-F238E27FC236}">
                <a16:creationId xmlns:a16="http://schemas.microsoft.com/office/drawing/2014/main" id="{DF1A7213-0C86-4AA2-B957-0287E9715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488" y="2548674"/>
            <a:ext cx="514826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/>
              <a:t>2017</a:t>
            </a:r>
            <a:r>
              <a:rPr lang="zh-CN" altLang="en-US" sz="3600" b="1" dirty="0"/>
              <a:t>期中考试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21D973-43C9-43AE-8F67-63D379DF61A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8286FBDC-6BC6-4378-83C2-15FA6213D4E6}" type="datetime1">
              <a:rPr lang="zh-CN" altLang="en-US" smtClean="0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4099" name="灯片编号占位符 2">
            <a:extLst>
              <a:ext uri="{FF2B5EF4-FFF2-40B4-BE49-F238E27FC236}">
                <a16:creationId xmlns:a16="http://schemas.microsoft.com/office/drawing/2014/main" id="{347CEC08-CBB0-4CE3-AC97-D878779B4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D87DA15E-FFC8-49C1-B2C3-4599D8FF1B83}" type="slidenum">
              <a:rPr lang="en-US" altLang="zh-CN">
                <a:latin typeface="Arial" panose="020B0604020202020204" pitchFamily="34" charset="0"/>
              </a:rPr>
              <a:pPr/>
              <a:t>20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2531" name="文本框 3">
            <a:extLst>
              <a:ext uri="{FF2B5EF4-FFF2-40B4-BE49-F238E27FC236}">
                <a16:creationId xmlns:a16="http://schemas.microsoft.com/office/drawing/2014/main" id="{8F2B9F78-C8F7-4AF5-9778-B7218DE77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9" y="333375"/>
            <a:ext cx="388937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/>
              <a:t>Problem</a:t>
            </a:r>
            <a:r>
              <a:rPr lang="zh-CN" altLang="en-US" sz="4400" b="1"/>
              <a:t> </a:t>
            </a:r>
            <a:r>
              <a:rPr lang="en-US" altLang="zh-CN" sz="4400" b="1"/>
              <a:t>3</a:t>
            </a:r>
            <a:endParaRPr lang="zh-CN" altLang="en-US" sz="4400" b="1"/>
          </a:p>
        </p:txBody>
      </p:sp>
      <p:pic>
        <p:nvPicPr>
          <p:cNvPr id="22532" name="图片 4">
            <a:extLst>
              <a:ext uri="{FF2B5EF4-FFF2-40B4-BE49-F238E27FC236}">
                <a16:creationId xmlns:a16="http://schemas.microsoft.com/office/drawing/2014/main" id="{3B4292F4-D15F-41AE-BD64-42AE27B77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72" y="1056556"/>
            <a:ext cx="8997656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2EBD005-D49C-478C-B1C3-4DB0947A13CA}"/>
              </a:ext>
            </a:extLst>
          </p:cNvPr>
          <p:cNvSpPr/>
          <p:nvPr/>
        </p:nvSpPr>
        <p:spPr bwMode="auto">
          <a:xfrm>
            <a:off x="1787672" y="3337089"/>
            <a:ext cx="9489928" cy="34050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9757D88-A3FD-48B8-BA07-DFE6E2C8C55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8286FBDC-6BC6-4378-83C2-15FA6213D4E6}" type="datetime1">
              <a:rPr lang="zh-CN" altLang="en-US" smtClean="0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4099" name="灯片编号占位符 2">
            <a:extLst>
              <a:ext uri="{FF2B5EF4-FFF2-40B4-BE49-F238E27FC236}">
                <a16:creationId xmlns:a16="http://schemas.microsoft.com/office/drawing/2014/main" id="{14B31AB6-A5AF-4F7A-854B-9047F869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E82A1C4-0A48-4491-8151-E91D7CC1F1D5}" type="slidenum">
              <a:rPr lang="en-US" altLang="zh-CN">
                <a:latin typeface="Arial" panose="020B0604020202020204" pitchFamily="34" charset="0"/>
              </a:rPr>
              <a:pPr/>
              <a:t>21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4579" name="文本框 3">
            <a:extLst>
              <a:ext uri="{FF2B5EF4-FFF2-40B4-BE49-F238E27FC236}">
                <a16:creationId xmlns:a16="http://schemas.microsoft.com/office/drawing/2014/main" id="{5C015001-280E-4395-8514-0C11423F4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9" y="333375"/>
            <a:ext cx="388937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/>
              <a:t>Problem</a:t>
            </a:r>
            <a:r>
              <a:rPr lang="zh-CN" altLang="en-US" sz="4400" b="1"/>
              <a:t> </a:t>
            </a:r>
            <a:r>
              <a:rPr lang="en-US" altLang="zh-CN" sz="4400" b="1"/>
              <a:t>4</a:t>
            </a:r>
            <a:endParaRPr lang="zh-CN" altLang="en-US" sz="4400" b="1"/>
          </a:p>
        </p:txBody>
      </p:sp>
      <p:pic>
        <p:nvPicPr>
          <p:cNvPr id="24580" name="图片 2">
            <a:extLst>
              <a:ext uri="{FF2B5EF4-FFF2-40B4-BE49-F238E27FC236}">
                <a16:creationId xmlns:a16="http://schemas.microsoft.com/office/drawing/2014/main" id="{3E08A8AD-284F-43D3-82A1-4025B8A2B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68413"/>
            <a:ext cx="9144000" cy="46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图片 7">
            <a:extLst>
              <a:ext uri="{FF2B5EF4-FFF2-40B4-BE49-F238E27FC236}">
                <a16:creationId xmlns:a16="http://schemas.microsoft.com/office/drawing/2014/main" id="{46F565E8-DF02-48EF-B4E8-33AF9E27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5749926"/>
            <a:ext cx="4392612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74009DE-DB72-46EE-8363-2438C3CFEFF2}"/>
              </a:ext>
            </a:extLst>
          </p:cNvPr>
          <p:cNvSpPr/>
          <p:nvPr/>
        </p:nvSpPr>
        <p:spPr bwMode="auto">
          <a:xfrm>
            <a:off x="1414021" y="2036190"/>
            <a:ext cx="9521072" cy="4488435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B0F891F-DD02-45B1-B500-EE981653E87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8286FBDC-6BC6-4378-83C2-15FA6213D4E6}" type="datetime1">
              <a:rPr lang="zh-CN" altLang="en-US" smtClean="0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4099" name="灯片编号占位符 2">
            <a:extLst>
              <a:ext uri="{FF2B5EF4-FFF2-40B4-BE49-F238E27FC236}">
                <a16:creationId xmlns:a16="http://schemas.microsoft.com/office/drawing/2014/main" id="{4DD56BFD-2842-48FB-8E1A-72B0284E8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20F9B065-7E20-4213-ACE6-49D7328831E7}" type="slidenum">
              <a:rPr lang="en-US" altLang="zh-CN">
                <a:latin typeface="Arial" panose="020B0604020202020204" pitchFamily="34" charset="0"/>
              </a:rPr>
              <a:pPr/>
              <a:t>22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6627" name="文本框 3">
            <a:extLst>
              <a:ext uri="{FF2B5EF4-FFF2-40B4-BE49-F238E27FC236}">
                <a16:creationId xmlns:a16="http://schemas.microsoft.com/office/drawing/2014/main" id="{64FAE2F3-F676-4A79-8C4B-CA832D6C1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9" y="333375"/>
            <a:ext cx="388937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/>
              <a:t>Problem</a:t>
            </a:r>
            <a:r>
              <a:rPr lang="zh-CN" altLang="en-US" sz="4400" b="1"/>
              <a:t> </a:t>
            </a:r>
            <a:r>
              <a:rPr lang="en-US" altLang="zh-CN" sz="4400" b="1"/>
              <a:t>4</a:t>
            </a:r>
            <a:endParaRPr lang="zh-CN" altLang="en-US" sz="4400" b="1"/>
          </a:p>
        </p:txBody>
      </p:sp>
      <p:pic>
        <p:nvPicPr>
          <p:cNvPr id="26628" name="图片 2">
            <a:extLst>
              <a:ext uri="{FF2B5EF4-FFF2-40B4-BE49-F238E27FC236}">
                <a16:creationId xmlns:a16="http://schemas.microsoft.com/office/drawing/2014/main" id="{1197BD52-5A4C-4EFA-B7ED-9E8C71F5F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341438"/>
            <a:ext cx="7956550" cy="46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0BFF04E-F196-4570-A9FD-409C9411D5F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8286FBDC-6BC6-4378-83C2-15FA6213D4E6}" type="datetime1">
              <a:rPr lang="zh-CN" altLang="en-US" smtClean="0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4099" name="灯片编号占位符 2">
            <a:extLst>
              <a:ext uri="{FF2B5EF4-FFF2-40B4-BE49-F238E27FC236}">
                <a16:creationId xmlns:a16="http://schemas.microsoft.com/office/drawing/2014/main" id="{6220E293-996A-465E-A828-9FD4BD3C9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6959DC36-EE77-4DBC-AAFC-A531A0716BCB}" type="slidenum">
              <a:rPr lang="en-US" altLang="zh-CN">
                <a:latin typeface="Arial" panose="020B0604020202020204" pitchFamily="34" charset="0"/>
              </a:rPr>
              <a:pPr/>
              <a:t>23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8675" name="文本框 3">
            <a:extLst>
              <a:ext uri="{FF2B5EF4-FFF2-40B4-BE49-F238E27FC236}">
                <a16:creationId xmlns:a16="http://schemas.microsoft.com/office/drawing/2014/main" id="{AA1D4A6B-8ECF-47EC-AA21-F62A61181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9" y="333375"/>
            <a:ext cx="388937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/>
              <a:t>Problem</a:t>
            </a:r>
            <a:r>
              <a:rPr lang="zh-CN" altLang="en-US" sz="4400" b="1"/>
              <a:t> </a:t>
            </a:r>
            <a:r>
              <a:rPr lang="en-US" altLang="zh-CN" sz="4400" b="1"/>
              <a:t>5</a:t>
            </a:r>
            <a:endParaRPr lang="zh-CN" altLang="en-US" sz="4400" b="1"/>
          </a:p>
        </p:txBody>
      </p:sp>
      <p:pic>
        <p:nvPicPr>
          <p:cNvPr id="28676" name="图片 3">
            <a:extLst>
              <a:ext uri="{FF2B5EF4-FFF2-40B4-BE49-F238E27FC236}">
                <a16:creationId xmlns:a16="http://schemas.microsoft.com/office/drawing/2014/main" id="{2C795F80-4EB1-40AC-ADD1-72DE86BA6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412875"/>
            <a:ext cx="9001125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A6C2682-3F12-4ED7-A4F2-3103EA01CDC3}"/>
              </a:ext>
            </a:extLst>
          </p:cNvPr>
          <p:cNvSpPr/>
          <p:nvPr/>
        </p:nvSpPr>
        <p:spPr bwMode="auto">
          <a:xfrm>
            <a:off x="1366887" y="2865748"/>
            <a:ext cx="9158239" cy="296001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DFB492-05DB-40C8-86EB-F6116D71335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8286FBDC-6BC6-4378-83C2-15FA6213D4E6}" type="datetime1">
              <a:rPr lang="zh-CN" altLang="en-US" smtClean="0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4099" name="灯片编号占位符 2">
            <a:extLst>
              <a:ext uri="{FF2B5EF4-FFF2-40B4-BE49-F238E27FC236}">
                <a16:creationId xmlns:a16="http://schemas.microsoft.com/office/drawing/2014/main" id="{D0FA3502-DCC5-4FF1-BF6F-3EB1F3F0C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DD051C41-B111-42E9-953D-E41362B92802}" type="slidenum">
              <a:rPr lang="en-US" altLang="zh-CN">
                <a:latin typeface="Arial" panose="020B0604020202020204" pitchFamily="34" charset="0"/>
              </a:rPr>
              <a:pPr/>
              <a:t>24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30723" name="文本框 3">
            <a:extLst>
              <a:ext uri="{FF2B5EF4-FFF2-40B4-BE49-F238E27FC236}">
                <a16:creationId xmlns:a16="http://schemas.microsoft.com/office/drawing/2014/main" id="{74B3F4E3-A84C-4EBB-B8C5-59EC101F7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9" y="333375"/>
            <a:ext cx="388937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/>
              <a:t>Problem</a:t>
            </a:r>
            <a:r>
              <a:rPr lang="zh-CN" altLang="en-US" sz="4400" b="1"/>
              <a:t> </a:t>
            </a:r>
            <a:r>
              <a:rPr lang="en-US" altLang="zh-CN" sz="4400" b="1"/>
              <a:t>6</a:t>
            </a:r>
            <a:endParaRPr lang="zh-CN" altLang="en-US" sz="4400" b="1"/>
          </a:p>
        </p:txBody>
      </p:sp>
      <p:pic>
        <p:nvPicPr>
          <p:cNvPr id="30724" name="图片 3">
            <a:extLst>
              <a:ext uri="{FF2B5EF4-FFF2-40B4-BE49-F238E27FC236}">
                <a16:creationId xmlns:a16="http://schemas.microsoft.com/office/drawing/2014/main" id="{C7BA2A1B-6767-4E51-985D-84D26D9A6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252539"/>
            <a:ext cx="6051551" cy="102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图片 4">
            <a:extLst>
              <a:ext uri="{FF2B5EF4-FFF2-40B4-BE49-F238E27FC236}">
                <a16:creationId xmlns:a16="http://schemas.microsoft.com/office/drawing/2014/main" id="{9214984F-BC30-4D78-9C6D-571DFE831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8" y="2330450"/>
            <a:ext cx="8386762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08E0F90-97E5-444A-A2FC-517495DB817B}"/>
              </a:ext>
            </a:extLst>
          </p:cNvPr>
          <p:cNvSpPr/>
          <p:nvPr/>
        </p:nvSpPr>
        <p:spPr bwMode="auto">
          <a:xfrm>
            <a:off x="1487488" y="2696066"/>
            <a:ext cx="9570153" cy="4142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F54F6F-BCFB-4BFC-B142-2E9AD91D541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8286FBDC-6BC6-4378-83C2-15FA6213D4E6}" type="datetime1">
              <a:rPr lang="zh-CN" altLang="en-US" smtClean="0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4099" name="灯片编号占位符 2">
            <a:extLst>
              <a:ext uri="{FF2B5EF4-FFF2-40B4-BE49-F238E27FC236}">
                <a16:creationId xmlns:a16="http://schemas.microsoft.com/office/drawing/2014/main" id="{A29F9B4F-B569-4676-B01B-9A4C27621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4B1F5C3-EC4D-47DB-BE57-9C71A928A49B}" type="slidenum">
              <a:rPr lang="en-US" altLang="zh-CN">
                <a:latin typeface="Arial" panose="020B0604020202020204" pitchFamily="34" charset="0"/>
              </a:rPr>
              <a:pPr/>
              <a:t>25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32771" name="文本框 3">
            <a:extLst>
              <a:ext uri="{FF2B5EF4-FFF2-40B4-BE49-F238E27FC236}">
                <a16:creationId xmlns:a16="http://schemas.microsoft.com/office/drawing/2014/main" id="{9E9E0C29-2E60-4BF2-A083-DAA6915B4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9" y="333375"/>
            <a:ext cx="388937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/>
              <a:t>Problem</a:t>
            </a:r>
            <a:r>
              <a:rPr lang="zh-CN" altLang="en-US" sz="4400" b="1"/>
              <a:t> </a:t>
            </a:r>
            <a:r>
              <a:rPr lang="en-US" altLang="zh-CN" sz="4400" b="1"/>
              <a:t>7</a:t>
            </a:r>
            <a:endParaRPr lang="zh-CN" altLang="en-US" sz="4400" b="1"/>
          </a:p>
        </p:txBody>
      </p:sp>
      <p:pic>
        <p:nvPicPr>
          <p:cNvPr id="32772" name="图片 3">
            <a:extLst>
              <a:ext uri="{FF2B5EF4-FFF2-40B4-BE49-F238E27FC236}">
                <a16:creationId xmlns:a16="http://schemas.microsoft.com/office/drawing/2014/main" id="{8664C617-FC5B-4144-804E-77C2742E7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71601"/>
            <a:ext cx="9144000" cy="410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D614A71-4E54-4FCA-A9C5-4370B32C6BDD}"/>
              </a:ext>
            </a:extLst>
          </p:cNvPr>
          <p:cNvSpPr/>
          <p:nvPr/>
        </p:nvSpPr>
        <p:spPr bwMode="auto">
          <a:xfrm>
            <a:off x="1524000" y="2488676"/>
            <a:ext cx="9345105" cy="29834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A4C3C04-9393-42C2-926F-61136C7B906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8286FBDC-6BC6-4378-83C2-15FA6213D4E6}" type="datetime1">
              <a:rPr lang="zh-CN" altLang="en-US" smtClean="0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4099" name="灯片编号占位符 2">
            <a:extLst>
              <a:ext uri="{FF2B5EF4-FFF2-40B4-BE49-F238E27FC236}">
                <a16:creationId xmlns:a16="http://schemas.microsoft.com/office/drawing/2014/main" id="{A17040E1-1D50-494F-B655-1B47F24E8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58ED37F9-9E9F-45DD-A338-0092E9D6B17E}" type="slidenum">
              <a:rPr lang="en-US" altLang="zh-CN">
                <a:latin typeface="Arial" panose="020B0604020202020204" pitchFamily="34" charset="0"/>
              </a:rPr>
              <a:pPr/>
              <a:t>3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8435" name="文本框 3">
            <a:extLst>
              <a:ext uri="{FF2B5EF4-FFF2-40B4-BE49-F238E27FC236}">
                <a16:creationId xmlns:a16="http://schemas.microsoft.com/office/drawing/2014/main" id="{1EDEE71A-741A-4B3B-AE2D-82CD09B0D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236830"/>
            <a:ext cx="514826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/>
              <a:t>2017</a:t>
            </a:r>
            <a:r>
              <a:rPr lang="zh-CN" altLang="en-US" sz="3600" b="1" dirty="0"/>
              <a:t>期中考试</a:t>
            </a:r>
          </a:p>
        </p:txBody>
      </p:sp>
      <p:pic>
        <p:nvPicPr>
          <p:cNvPr id="18436" name="图片 3">
            <a:extLst>
              <a:ext uri="{FF2B5EF4-FFF2-40B4-BE49-F238E27FC236}">
                <a16:creationId xmlns:a16="http://schemas.microsoft.com/office/drawing/2014/main" id="{9321D49E-035A-4BD5-8BF1-0F4F401ED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04" y="0"/>
            <a:ext cx="6749592" cy="685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D08F973-DFE1-4756-8627-309DF8B0D7F9}"/>
              </a:ext>
            </a:extLst>
          </p:cNvPr>
          <p:cNvSpPr txBox="1"/>
          <p:nvPr/>
        </p:nvSpPr>
        <p:spPr>
          <a:xfrm>
            <a:off x="9431780" y="2128834"/>
            <a:ext cx="229516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费马小定理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dirty="0" err="1">
                <a:solidFill>
                  <a:srgbClr val="FF0000"/>
                </a:solidFill>
              </a:rPr>
              <a:t>Fermat&amp;apos;s</a:t>
            </a:r>
            <a:r>
              <a:rPr lang="en-US" altLang="zh-CN" dirty="0">
                <a:solidFill>
                  <a:srgbClr val="FF0000"/>
                </a:solidFill>
              </a:rPr>
              <a:t> little theorem)</a:t>
            </a:r>
            <a:r>
              <a:rPr lang="zh-CN" altLang="en-US" dirty="0">
                <a:solidFill>
                  <a:srgbClr val="FF0000"/>
                </a:solidFill>
              </a:rPr>
              <a:t>是数论中的一个重要定理，在</a:t>
            </a:r>
            <a:r>
              <a:rPr lang="en-US" altLang="zh-CN" dirty="0">
                <a:solidFill>
                  <a:srgbClr val="FF0000"/>
                </a:solidFill>
              </a:rPr>
              <a:t>1636</a:t>
            </a:r>
            <a:r>
              <a:rPr lang="zh-CN" altLang="en-US" dirty="0">
                <a:solidFill>
                  <a:srgbClr val="FF0000"/>
                </a:solidFill>
              </a:rPr>
              <a:t>年提出。如果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zh-CN" altLang="en-US" dirty="0">
                <a:solidFill>
                  <a:srgbClr val="FF0000"/>
                </a:solidFill>
              </a:rPr>
              <a:t>是一个质数，而整数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不是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zh-CN" altLang="en-US" dirty="0">
                <a:solidFill>
                  <a:srgbClr val="FF0000"/>
                </a:solidFill>
              </a:rPr>
              <a:t>的倍数，则有</a:t>
            </a:r>
            <a:r>
              <a:rPr lang="en-US" altLang="zh-CN" dirty="0">
                <a:solidFill>
                  <a:srgbClr val="FF0000"/>
                </a:solidFill>
              </a:rPr>
              <a:t>a^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p-1</a:t>
            </a:r>
            <a:r>
              <a:rPr lang="zh-CN" altLang="en-US" dirty="0">
                <a:solidFill>
                  <a:srgbClr val="FF0000"/>
                </a:solidFill>
              </a:rPr>
              <a:t>）≡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mod p</a:t>
            </a:r>
            <a:r>
              <a:rPr lang="zh-CN" altLang="en-US" dirty="0">
                <a:solidFill>
                  <a:srgbClr val="FF0000"/>
                </a:solidFill>
              </a:rPr>
              <a:t>）。</a:t>
            </a:r>
            <a:r>
              <a:rPr lang="en-US" altLang="zh-CN" dirty="0">
                <a:solidFill>
                  <a:srgbClr val="FF0000"/>
                </a:solidFill>
              </a:rPr>
              <a:t>[1]</a:t>
            </a:r>
            <a:br>
              <a:rPr lang="en-US" altLang="zh-CN" dirty="0">
                <a:solidFill>
                  <a:srgbClr val="FF0000"/>
                </a:solidFill>
              </a:rPr>
            </a:b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0B988CC-028F-4D48-8A54-9764B201F06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8286FBDC-6BC6-4378-83C2-15FA6213D4E6}" type="datetime1">
              <a:rPr lang="zh-CN" altLang="en-US" smtClean="0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4099" name="灯片编号占位符 2">
            <a:extLst>
              <a:ext uri="{FF2B5EF4-FFF2-40B4-BE49-F238E27FC236}">
                <a16:creationId xmlns:a16="http://schemas.microsoft.com/office/drawing/2014/main" id="{22450C13-75AB-425A-A0D8-A224BBAF1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4F2F5048-4146-4073-9097-759659A2D164}" type="slidenum">
              <a:rPr lang="en-US" altLang="zh-CN">
                <a:latin typeface="Arial" panose="020B0604020202020204" pitchFamily="34" charset="0"/>
              </a:rPr>
              <a:pPr/>
              <a:t>4</a:t>
            </a:fld>
            <a:endParaRPr lang="en-US" altLang="zh-CN">
              <a:latin typeface="Arial" panose="020B0604020202020204" pitchFamily="34" charset="0"/>
            </a:endParaRPr>
          </a:p>
        </p:txBody>
      </p:sp>
      <p:pic>
        <p:nvPicPr>
          <p:cNvPr id="20484" name="图片 4">
            <a:extLst>
              <a:ext uri="{FF2B5EF4-FFF2-40B4-BE49-F238E27FC236}">
                <a16:creationId xmlns:a16="http://schemas.microsoft.com/office/drawing/2014/main" id="{12BE60A0-C056-459E-A5BA-52E04A60F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860" y="4163960"/>
            <a:ext cx="7023100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图片 5">
            <a:extLst>
              <a:ext uri="{FF2B5EF4-FFF2-40B4-BE49-F238E27FC236}">
                <a16:creationId xmlns:a16="http://schemas.microsoft.com/office/drawing/2014/main" id="{B7311ED8-7ADA-469C-A933-5ACAE90BD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860" y="115887"/>
            <a:ext cx="9314758" cy="4215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3">
            <a:extLst>
              <a:ext uri="{FF2B5EF4-FFF2-40B4-BE49-F238E27FC236}">
                <a16:creationId xmlns:a16="http://schemas.microsoft.com/office/drawing/2014/main" id="{74B6F409-4B2D-481B-A1EA-85524DBDC1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4131" y="2856323"/>
            <a:ext cx="3663451" cy="664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/>
              <a:t>2017</a:t>
            </a:r>
            <a:r>
              <a:rPr lang="zh-CN" altLang="en-US" sz="3600" b="1" dirty="0"/>
              <a:t>期中考试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AFB0803-AF71-4EA0-8A7A-4FDC1C434AA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8286FBDC-6BC6-4378-83C2-15FA6213D4E6}" type="datetime1">
              <a:rPr lang="zh-CN" altLang="en-US" smtClean="0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4099" name="灯片编号占位符 2">
            <a:extLst>
              <a:ext uri="{FF2B5EF4-FFF2-40B4-BE49-F238E27FC236}">
                <a16:creationId xmlns:a16="http://schemas.microsoft.com/office/drawing/2014/main" id="{E68B8539-0F6B-4F60-A44E-A6EC017F9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AF2BA50-0510-4C87-AB8B-303100486D39}" type="slidenum">
              <a:rPr lang="en-US" altLang="zh-CN">
                <a:latin typeface="Arial" panose="020B0604020202020204" pitchFamily="34" charset="0"/>
              </a:rPr>
              <a:pPr/>
              <a:t>5</a:t>
            </a:fld>
            <a:endParaRPr lang="en-US" altLang="zh-CN">
              <a:latin typeface="Arial" panose="020B0604020202020204" pitchFamily="34" charset="0"/>
            </a:endParaRPr>
          </a:p>
        </p:txBody>
      </p:sp>
      <p:pic>
        <p:nvPicPr>
          <p:cNvPr id="22532" name="图片 2">
            <a:extLst>
              <a:ext uri="{FF2B5EF4-FFF2-40B4-BE49-F238E27FC236}">
                <a16:creationId xmlns:a16="http://schemas.microsoft.com/office/drawing/2014/main" id="{61B73AAD-F4D0-4A50-81A8-90B0D3D28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145" y="115887"/>
            <a:ext cx="9481855" cy="5704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3">
            <a:extLst>
              <a:ext uri="{FF2B5EF4-FFF2-40B4-BE49-F238E27FC236}">
                <a16:creationId xmlns:a16="http://schemas.microsoft.com/office/drawing/2014/main" id="{29224ED7-B40D-46D8-B042-20CA2E3B0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56" y="2545237"/>
            <a:ext cx="3189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/>
              <a:t>2017</a:t>
            </a:r>
            <a:r>
              <a:rPr lang="zh-CN" altLang="en-US" sz="3600" b="1" dirty="0"/>
              <a:t>期中考试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65BED9B-CB63-488F-9619-6697124039B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8286FBDC-6BC6-4378-83C2-15FA6213D4E6}" type="datetime1">
              <a:rPr lang="zh-CN" altLang="en-US" smtClean="0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4099" name="灯片编号占位符 2">
            <a:extLst>
              <a:ext uri="{FF2B5EF4-FFF2-40B4-BE49-F238E27FC236}">
                <a16:creationId xmlns:a16="http://schemas.microsoft.com/office/drawing/2014/main" id="{41F143A7-437E-41CB-90D3-1B167EE2E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0679C12-D05A-4B61-A10C-5C5C5F0D9613}" type="slidenum">
              <a:rPr lang="en-US" altLang="zh-CN">
                <a:latin typeface="Arial" panose="020B0604020202020204" pitchFamily="34" charset="0"/>
              </a:rPr>
              <a:pPr/>
              <a:t>6</a:t>
            </a:fld>
            <a:endParaRPr lang="en-US" altLang="zh-CN">
              <a:latin typeface="Arial" panose="020B0604020202020204" pitchFamily="34" charset="0"/>
            </a:endParaRPr>
          </a:p>
        </p:txBody>
      </p:sp>
      <p:pic>
        <p:nvPicPr>
          <p:cNvPr id="24580" name="图片 2">
            <a:extLst>
              <a:ext uri="{FF2B5EF4-FFF2-40B4-BE49-F238E27FC236}">
                <a16:creationId xmlns:a16="http://schemas.microsoft.com/office/drawing/2014/main" id="{6E95133C-F532-4CED-B805-991BC81A7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3" y="1322583"/>
            <a:ext cx="58293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图片 4">
            <a:extLst>
              <a:ext uri="{FF2B5EF4-FFF2-40B4-BE49-F238E27FC236}">
                <a16:creationId xmlns:a16="http://schemas.microsoft.com/office/drawing/2014/main" id="{50DDE63B-8151-4927-97AE-693E676E3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458" y="2973583"/>
            <a:ext cx="7823200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3">
            <a:extLst>
              <a:ext uri="{FF2B5EF4-FFF2-40B4-BE49-F238E27FC236}">
                <a16:creationId xmlns:a16="http://schemas.microsoft.com/office/drawing/2014/main" id="{63D4460D-CDC4-47AF-B507-25C40F750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3" y="333375"/>
            <a:ext cx="514826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/>
              <a:t>2017</a:t>
            </a:r>
            <a:r>
              <a:rPr lang="zh-CN" altLang="en-US" sz="3600" b="1" dirty="0"/>
              <a:t>期中考试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7F57C9-95AB-4BD6-8D4C-0869F37A7B33}"/>
              </a:ext>
            </a:extLst>
          </p:cNvPr>
          <p:cNvSpPr txBox="1"/>
          <p:nvPr/>
        </p:nvSpPr>
        <p:spPr>
          <a:xfrm>
            <a:off x="7656923" y="1399884"/>
            <a:ext cx="43151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集合上每个等价关系对应集合的一种划分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集合的每一种划分又对应于该集合的一个等价关系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不同的等价关系对应于集合的划分也不同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因此集合有多少不同划分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就有多少不同等价关系</a:t>
            </a:r>
            <a:br>
              <a:rPr lang="zh-CN" altLang="en-US" dirty="0">
                <a:solidFill>
                  <a:srgbClr val="FF0000"/>
                </a:solidFill>
              </a:rPr>
            </a:b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F82D450-F1E1-4184-8B91-3BC5BFD9855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8286FBDC-6BC6-4378-83C2-15FA6213D4E6}" type="datetime1">
              <a:rPr lang="zh-CN" altLang="en-US" smtClean="0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4099" name="灯片编号占位符 2">
            <a:extLst>
              <a:ext uri="{FF2B5EF4-FFF2-40B4-BE49-F238E27FC236}">
                <a16:creationId xmlns:a16="http://schemas.microsoft.com/office/drawing/2014/main" id="{9C0BB91C-EC55-4FF1-AEB2-465F9C28E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49F82E6B-C3B4-417E-9EAD-85330DDA5B9A}" type="slidenum">
              <a:rPr lang="en-US" altLang="zh-CN">
                <a:latin typeface="Arial" panose="020B0604020202020204" pitchFamily="34" charset="0"/>
              </a:rPr>
              <a:pPr/>
              <a:t>7</a:t>
            </a:fld>
            <a:endParaRPr lang="en-US" altLang="zh-CN">
              <a:latin typeface="Arial" panose="020B0604020202020204" pitchFamily="34" charset="0"/>
            </a:endParaRPr>
          </a:p>
        </p:txBody>
      </p:sp>
      <p:pic>
        <p:nvPicPr>
          <p:cNvPr id="26628" name="图片 2">
            <a:extLst>
              <a:ext uri="{FF2B5EF4-FFF2-40B4-BE49-F238E27FC236}">
                <a16:creationId xmlns:a16="http://schemas.microsoft.com/office/drawing/2014/main" id="{22A91835-E134-42A0-BC09-F446324B7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593" y="1392886"/>
            <a:ext cx="9417377" cy="4700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3">
            <a:extLst>
              <a:ext uri="{FF2B5EF4-FFF2-40B4-BE49-F238E27FC236}">
                <a16:creationId xmlns:a16="http://schemas.microsoft.com/office/drawing/2014/main" id="{3503CA8C-F12A-485E-AE73-DBBAE7FC9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3" y="333375"/>
            <a:ext cx="514826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/>
              <a:t>2017</a:t>
            </a:r>
            <a:r>
              <a:rPr lang="zh-CN" altLang="en-US" sz="3600" b="1" dirty="0"/>
              <a:t>期中考试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875AE0-BC15-458D-9569-58E1D51493D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8286FBDC-6BC6-4378-83C2-15FA6213D4E6}" type="datetime1">
              <a:rPr lang="zh-CN" altLang="en-US" smtClean="0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4099" name="灯片编号占位符 2">
            <a:extLst>
              <a:ext uri="{FF2B5EF4-FFF2-40B4-BE49-F238E27FC236}">
                <a16:creationId xmlns:a16="http://schemas.microsoft.com/office/drawing/2014/main" id="{BD0C0CC5-BC66-4637-8203-8D94A68C5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EE4E2652-0393-4600-A2EE-CA28BD026FB1}" type="slidenum">
              <a:rPr lang="en-US" altLang="zh-CN">
                <a:latin typeface="Arial" panose="020B0604020202020204" pitchFamily="34" charset="0"/>
              </a:rPr>
              <a:pPr/>
              <a:t>8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38915" name="文本框 3">
            <a:extLst>
              <a:ext uri="{FF2B5EF4-FFF2-40B4-BE49-F238E27FC236}">
                <a16:creationId xmlns:a16="http://schemas.microsoft.com/office/drawing/2014/main" id="{55FD761B-C8D3-4748-B527-C67E6467E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2301" y="272257"/>
            <a:ext cx="52016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/>
              <a:t>2018</a:t>
            </a:r>
            <a:r>
              <a:rPr lang="zh-CN" altLang="en-US" sz="3600" b="1" dirty="0"/>
              <a:t>期中考试</a:t>
            </a:r>
          </a:p>
        </p:txBody>
      </p:sp>
      <p:pic>
        <p:nvPicPr>
          <p:cNvPr id="38916" name="图片 2">
            <a:extLst>
              <a:ext uri="{FF2B5EF4-FFF2-40B4-BE49-F238E27FC236}">
                <a16:creationId xmlns:a16="http://schemas.microsoft.com/office/drawing/2014/main" id="{0D268DBE-5FB4-443C-BE12-FBC374FFD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52" y="1869274"/>
            <a:ext cx="4908778" cy="2297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图片 6">
            <a:extLst>
              <a:ext uri="{FF2B5EF4-FFF2-40B4-BE49-F238E27FC236}">
                <a16:creationId xmlns:a16="http://schemas.microsoft.com/office/drawing/2014/main" id="{6DECF24E-51E2-4E0B-A880-38DBEB665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315" y="1451728"/>
            <a:ext cx="6230610" cy="436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E251566-54CA-45E0-A7B7-3C8D6438AF4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8286FBDC-6BC6-4378-83C2-15FA6213D4E6}" type="datetime1">
              <a:rPr lang="zh-CN" altLang="en-US" smtClean="0"/>
              <a:pPr>
                <a:defRPr/>
              </a:pPr>
              <a:t>2020/11/27</a:t>
            </a:fld>
            <a:endParaRPr lang="en-US" altLang="zh-CN"/>
          </a:p>
        </p:txBody>
      </p:sp>
      <p:sp>
        <p:nvSpPr>
          <p:cNvPr id="4099" name="灯片编号占位符 2">
            <a:extLst>
              <a:ext uri="{FF2B5EF4-FFF2-40B4-BE49-F238E27FC236}">
                <a16:creationId xmlns:a16="http://schemas.microsoft.com/office/drawing/2014/main" id="{E7700452-3EF8-4C67-8FF0-FFB796398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608AB09F-1F0E-41B4-81F1-46100D3C3C25}" type="slidenum">
              <a:rPr lang="en-US" altLang="zh-CN">
                <a:latin typeface="Arial" panose="020B0604020202020204" pitchFamily="34" charset="0"/>
              </a:rPr>
              <a:pPr/>
              <a:t>9</a:t>
            </a:fld>
            <a:endParaRPr lang="en-US" altLang="zh-CN">
              <a:latin typeface="Arial" panose="020B0604020202020204" pitchFamily="34" charset="0"/>
            </a:endParaRPr>
          </a:p>
        </p:txBody>
      </p:sp>
      <p:pic>
        <p:nvPicPr>
          <p:cNvPr id="40964" name="图片 2">
            <a:extLst>
              <a:ext uri="{FF2B5EF4-FFF2-40B4-BE49-F238E27FC236}">
                <a16:creationId xmlns:a16="http://schemas.microsoft.com/office/drawing/2014/main" id="{70544448-E0B6-4342-A4AB-2ED4FABEF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59" y="28907"/>
            <a:ext cx="6532774" cy="6808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3">
            <a:extLst>
              <a:ext uri="{FF2B5EF4-FFF2-40B4-BE49-F238E27FC236}">
                <a16:creationId xmlns:a16="http://schemas.microsoft.com/office/drawing/2014/main" id="{E45EA012-0817-40C4-B450-263DF20C3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429000"/>
            <a:ext cx="52016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/>
              <a:t>2018</a:t>
            </a:r>
            <a:r>
              <a:rPr lang="zh-CN" altLang="en-US" sz="3600" b="1" dirty="0"/>
              <a:t>期中考试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xis">
  <a:themeElements>
    <a:clrScheme name="Axis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Axi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Axis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304</Words>
  <Application>Microsoft Office PowerPoint</Application>
  <PresentationFormat>宽屏</PresentationFormat>
  <Paragraphs>106</Paragraphs>
  <Slides>25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Arial</vt:lpstr>
      <vt:lpstr>Times New Roman</vt:lpstr>
      <vt:lpstr>Wingdings</vt:lpstr>
      <vt:lpstr>Axis</vt:lpstr>
      <vt:lpstr> 离散数学期中习题课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离散数学期中习题课</dc:title>
  <dc:creator>A I_XIGUA</dc:creator>
  <cp:lastModifiedBy>A I_XIGUA</cp:lastModifiedBy>
  <cp:revision>76</cp:revision>
  <dcterms:created xsi:type="dcterms:W3CDTF">2020-11-27T07:15:44Z</dcterms:created>
  <dcterms:modified xsi:type="dcterms:W3CDTF">2020-11-27T11:17:17Z</dcterms:modified>
</cp:coreProperties>
</file>